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184"/>
  </p:notesMasterIdLst>
  <p:sldIdLst>
    <p:sldId id="284" r:id="rId5"/>
    <p:sldId id="362" r:id="rId6"/>
    <p:sldId id="435" r:id="rId7"/>
    <p:sldId id="436" r:id="rId8"/>
    <p:sldId id="437" r:id="rId9"/>
    <p:sldId id="443" r:id="rId10"/>
    <p:sldId id="444" r:id="rId11"/>
    <p:sldId id="445" r:id="rId12"/>
    <p:sldId id="442" r:id="rId13"/>
    <p:sldId id="438" r:id="rId14"/>
    <p:sldId id="439" r:id="rId15"/>
    <p:sldId id="440" r:id="rId16"/>
    <p:sldId id="296" r:id="rId17"/>
    <p:sldId id="441" r:id="rId18"/>
    <p:sldId id="298" r:id="rId19"/>
    <p:sldId id="299" r:id="rId20"/>
    <p:sldId id="300" r:id="rId21"/>
    <p:sldId id="302" r:id="rId22"/>
    <p:sldId id="303" r:id="rId23"/>
    <p:sldId id="304" r:id="rId24"/>
    <p:sldId id="305" r:id="rId25"/>
    <p:sldId id="306" r:id="rId26"/>
    <p:sldId id="307" r:id="rId27"/>
    <p:sldId id="308" r:id="rId28"/>
    <p:sldId id="309" r:id="rId29"/>
    <p:sldId id="446" r:id="rId30"/>
    <p:sldId id="448" r:id="rId31"/>
    <p:sldId id="447" r:id="rId32"/>
    <p:sldId id="449" r:id="rId33"/>
    <p:sldId id="312" r:id="rId34"/>
    <p:sldId id="450" r:id="rId35"/>
    <p:sldId id="451" r:id="rId36"/>
    <p:sldId id="456" r:id="rId37"/>
    <p:sldId id="452" r:id="rId38"/>
    <p:sldId id="453" r:id="rId39"/>
    <p:sldId id="454" r:id="rId40"/>
    <p:sldId id="455" r:id="rId41"/>
    <p:sldId id="457" r:id="rId42"/>
    <p:sldId id="458" r:id="rId43"/>
    <p:sldId id="459" r:id="rId44"/>
    <p:sldId id="460" r:id="rId45"/>
    <p:sldId id="461" r:id="rId46"/>
    <p:sldId id="462" r:id="rId47"/>
    <p:sldId id="463" r:id="rId48"/>
    <p:sldId id="315" r:id="rId49"/>
    <p:sldId id="464" r:id="rId50"/>
    <p:sldId id="320" r:id="rId51"/>
    <p:sldId id="321" r:id="rId52"/>
    <p:sldId id="322" r:id="rId53"/>
    <p:sldId id="323" r:id="rId54"/>
    <p:sldId id="324" r:id="rId55"/>
    <p:sldId id="325" r:id="rId56"/>
    <p:sldId id="326" r:id="rId57"/>
    <p:sldId id="327" r:id="rId58"/>
    <p:sldId id="328" r:id="rId59"/>
    <p:sldId id="477" r:id="rId60"/>
    <p:sldId id="330" r:id="rId61"/>
    <p:sldId id="478" r:id="rId62"/>
    <p:sldId id="331" r:id="rId63"/>
    <p:sldId id="332" r:id="rId64"/>
    <p:sldId id="333" r:id="rId65"/>
    <p:sldId id="334" r:id="rId66"/>
    <p:sldId id="335" r:id="rId67"/>
    <p:sldId id="336" r:id="rId68"/>
    <p:sldId id="338" r:id="rId69"/>
    <p:sldId id="337" r:id="rId70"/>
    <p:sldId id="339" r:id="rId71"/>
    <p:sldId id="340" r:id="rId72"/>
    <p:sldId id="341" r:id="rId73"/>
    <p:sldId id="342" r:id="rId74"/>
    <p:sldId id="343" r:id="rId75"/>
    <p:sldId id="344" r:id="rId76"/>
    <p:sldId id="345" r:id="rId77"/>
    <p:sldId id="467" r:id="rId78"/>
    <p:sldId id="496" r:id="rId79"/>
    <p:sldId id="497" r:id="rId80"/>
    <p:sldId id="498" r:id="rId81"/>
    <p:sldId id="384" r:id="rId82"/>
    <p:sldId id="385" r:id="rId83"/>
    <p:sldId id="386" r:id="rId84"/>
    <p:sldId id="387" r:id="rId85"/>
    <p:sldId id="348" r:id="rId86"/>
    <p:sldId id="349" r:id="rId87"/>
    <p:sldId id="350" r:id="rId88"/>
    <p:sldId id="351" r:id="rId89"/>
    <p:sldId id="352" r:id="rId90"/>
    <p:sldId id="353" r:id="rId91"/>
    <p:sldId id="354" r:id="rId92"/>
    <p:sldId id="355" r:id="rId93"/>
    <p:sldId id="388" r:id="rId94"/>
    <p:sldId id="389" r:id="rId95"/>
    <p:sldId id="479" r:id="rId96"/>
    <p:sldId id="391" r:id="rId97"/>
    <p:sldId id="392" r:id="rId98"/>
    <p:sldId id="393" r:id="rId99"/>
    <p:sldId id="394" r:id="rId100"/>
    <p:sldId id="395" r:id="rId101"/>
    <p:sldId id="396" r:id="rId102"/>
    <p:sldId id="397" r:id="rId103"/>
    <p:sldId id="398" r:id="rId104"/>
    <p:sldId id="399" r:id="rId105"/>
    <p:sldId id="400" r:id="rId106"/>
    <p:sldId id="401" r:id="rId107"/>
    <p:sldId id="402" r:id="rId108"/>
    <p:sldId id="356" r:id="rId109"/>
    <p:sldId id="357" r:id="rId110"/>
    <p:sldId id="358" r:id="rId111"/>
    <p:sldId id="359" r:id="rId112"/>
    <p:sldId id="360" r:id="rId113"/>
    <p:sldId id="361" r:id="rId114"/>
    <p:sldId id="403" r:id="rId115"/>
    <p:sldId id="363" r:id="rId116"/>
    <p:sldId id="364" r:id="rId117"/>
    <p:sldId id="365" r:id="rId118"/>
    <p:sldId id="366" r:id="rId119"/>
    <p:sldId id="367" r:id="rId120"/>
    <p:sldId id="368" r:id="rId121"/>
    <p:sldId id="369" r:id="rId122"/>
    <p:sldId id="370" r:id="rId123"/>
    <p:sldId id="371" r:id="rId124"/>
    <p:sldId id="372" r:id="rId125"/>
    <p:sldId id="373" r:id="rId126"/>
    <p:sldId id="374" r:id="rId127"/>
    <p:sldId id="468" r:id="rId128"/>
    <p:sldId id="493" r:id="rId129"/>
    <p:sldId id="494" r:id="rId130"/>
    <p:sldId id="407" r:id="rId131"/>
    <p:sldId id="408" r:id="rId132"/>
    <p:sldId id="409" r:id="rId133"/>
    <p:sldId id="410" r:id="rId134"/>
    <p:sldId id="411" r:id="rId135"/>
    <p:sldId id="491" r:id="rId136"/>
    <p:sldId id="492" r:id="rId137"/>
    <p:sldId id="495" r:id="rId138"/>
    <p:sldId id="480" r:id="rId139"/>
    <p:sldId id="481" r:id="rId140"/>
    <p:sldId id="482" r:id="rId141"/>
    <p:sldId id="483" r:id="rId142"/>
    <p:sldId id="484" r:id="rId143"/>
    <p:sldId id="485" r:id="rId144"/>
    <p:sldId id="486" r:id="rId145"/>
    <p:sldId id="487" r:id="rId146"/>
    <p:sldId id="488" r:id="rId147"/>
    <p:sldId id="489" r:id="rId148"/>
    <p:sldId id="490" r:id="rId149"/>
    <p:sldId id="470" r:id="rId150"/>
    <p:sldId id="469" r:id="rId151"/>
    <p:sldId id="421" r:id="rId152"/>
    <p:sldId id="472" r:id="rId153"/>
    <p:sldId id="473" r:id="rId154"/>
    <p:sldId id="475" r:id="rId155"/>
    <p:sldId id="419" r:id="rId156"/>
    <p:sldId id="420" r:id="rId157"/>
    <p:sldId id="422" r:id="rId158"/>
    <p:sldId id="474" r:id="rId159"/>
    <p:sldId id="347" r:id="rId160"/>
    <p:sldId id="471" r:id="rId161"/>
    <p:sldId id="258" r:id="rId162"/>
    <p:sldId id="259" r:id="rId163"/>
    <p:sldId id="476" r:id="rId164"/>
    <p:sldId id="466" r:id="rId165"/>
    <p:sldId id="276" r:id="rId166"/>
    <p:sldId id="277" r:id="rId167"/>
    <p:sldId id="278" r:id="rId168"/>
    <p:sldId id="279" r:id="rId169"/>
    <p:sldId id="280" r:id="rId170"/>
    <p:sldId id="281" r:id="rId171"/>
    <p:sldId id="282" r:id="rId172"/>
    <p:sldId id="283" r:id="rId173"/>
    <p:sldId id="465" r:id="rId174"/>
    <p:sldId id="425" r:id="rId175"/>
    <p:sldId id="434" r:id="rId176"/>
    <p:sldId id="426" r:id="rId177"/>
    <p:sldId id="427" r:id="rId178"/>
    <p:sldId id="428" r:id="rId179"/>
    <p:sldId id="429" r:id="rId180"/>
    <p:sldId id="430" r:id="rId181"/>
    <p:sldId id="431" r:id="rId182"/>
    <p:sldId id="432" r:id="rId18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528" userDrawn="1">
          <p15:clr>
            <a:srgbClr val="A4A3A4"/>
          </p15:clr>
        </p15:guide>
        <p15:guide id="2" pos="6216" userDrawn="1">
          <p15:clr>
            <a:srgbClr val="A4A3A4"/>
          </p15:clr>
        </p15:guide>
        <p15:guide id="3" pos="1440" userDrawn="1">
          <p15:clr>
            <a:srgbClr val="A4A3A4"/>
          </p15:clr>
        </p15:guide>
        <p15:guide id="4" orient="horz" pos="2352" userDrawn="1">
          <p15:clr>
            <a:srgbClr val="A4A3A4"/>
          </p15:clr>
        </p15:guide>
        <p15:guide id="5" orient="horz" pos="936" userDrawn="1">
          <p15:clr>
            <a:srgbClr val="A4A3A4"/>
          </p15:clr>
        </p15:guide>
        <p15:guide id="6" pos="3840" userDrawn="1">
          <p15:clr>
            <a:srgbClr val="A4A3A4"/>
          </p15:clr>
        </p15:guide>
        <p15:guide id="7" orient="horz" pos="3144"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9C46A"/>
    <a:srgbClr val="97EFD3"/>
    <a:srgbClr val="F15574"/>
    <a:srgbClr val="F4EBE8"/>
    <a:srgbClr val="ECC4BF"/>
    <a:srgbClr val="C9ABA7"/>
    <a:srgbClr val="28282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47" autoAdjust="0"/>
    <p:restoredTop sz="94899" autoAdjust="0"/>
  </p:normalViewPr>
  <p:slideViewPr>
    <p:cSldViewPr snapToGrid="0" snapToObjects="1" showGuides="1">
      <p:cViewPr varScale="1">
        <p:scale>
          <a:sx n="82" d="100"/>
          <a:sy n="82" d="100"/>
        </p:scale>
        <p:origin x="715" y="72"/>
      </p:cViewPr>
      <p:guideLst>
        <p:guide orient="horz" pos="528"/>
        <p:guide pos="6216"/>
        <p:guide pos="1440"/>
        <p:guide orient="horz" pos="2352"/>
        <p:guide orient="horz" pos="936"/>
        <p:guide pos="3840"/>
        <p:guide orient="horz" pos="3144"/>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63" Type="http://schemas.openxmlformats.org/officeDocument/2006/relationships/slide" Target="slides/slide59.xml"/><Relationship Id="rId84" Type="http://schemas.openxmlformats.org/officeDocument/2006/relationships/slide" Target="slides/slide80.xml"/><Relationship Id="rId138" Type="http://schemas.openxmlformats.org/officeDocument/2006/relationships/slide" Target="slides/slide134.xml"/><Relationship Id="rId159" Type="http://schemas.openxmlformats.org/officeDocument/2006/relationships/slide" Target="slides/slide155.xml"/><Relationship Id="rId170" Type="http://schemas.openxmlformats.org/officeDocument/2006/relationships/slide" Target="slides/slide166.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53" Type="http://schemas.openxmlformats.org/officeDocument/2006/relationships/slide" Target="slides/slide49.xml"/><Relationship Id="rId74" Type="http://schemas.openxmlformats.org/officeDocument/2006/relationships/slide" Target="slides/slide70.xml"/><Relationship Id="rId128" Type="http://schemas.openxmlformats.org/officeDocument/2006/relationships/slide" Target="slides/slide124.xml"/><Relationship Id="rId149" Type="http://schemas.openxmlformats.org/officeDocument/2006/relationships/slide" Target="slides/slide145.xml"/><Relationship Id="rId5" Type="http://schemas.openxmlformats.org/officeDocument/2006/relationships/slide" Target="slides/slide1.xml"/><Relationship Id="rId95" Type="http://schemas.openxmlformats.org/officeDocument/2006/relationships/slide" Target="slides/slide91.xml"/><Relationship Id="rId160" Type="http://schemas.openxmlformats.org/officeDocument/2006/relationships/slide" Target="slides/slide156.xml"/><Relationship Id="rId181" Type="http://schemas.openxmlformats.org/officeDocument/2006/relationships/slide" Target="slides/slide177.xml"/><Relationship Id="rId22" Type="http://schemas.openxmlformats.org/officeDocument/2006/relationships/slide" Target="slides/slide18.xml"/><Relationship Id="rId43" Type="http://schemas.openxmlformats.org/officeDocument/2006/relationships/slide" Target="slides/slide39.xml"/><Relationship Id="rId64" Type="http://schemas.openxmlformats.org/officeDocument/2006/relationships/slide" Target="slides/slide60.xml"/><Relationship Id="rId118" Type="http://schemas.openxmlformats.org/officeDocument/2006/relationships/slide" Target="slides/slide114.xml"/><Relationship Id="rId139" Type="http://schemas.openxmlformats.org/officeDocument/2006/relationships/slide" Target="slides/slide135.xml"/><Relationship Id="rId85" Type="http://schemas.openxmlformats.org/officeDocument/2006/relationships/slide" Target="slides/slide81.xml"/><Relationship Id="rId150" Type="http://schemas.openxmlformats.org/officeDocument/2006/relationships/slide" Target="slides/slide146.xml"/><Relationship Id="rId171" Type="http://schemas.openxmlformats.org/officeDocument/2006/relationships/slide" Target="slides/slide167.xml"/><Relationship Id="rId12" Type="http://schemas.openxmlformats.org/officeDocument/2006/relationships/slide" Target="slides/slide8.xml"/><Relationship Id="rId33" Type="http://schemas.openxmlformats.org/officeDocument/2006/relationships/slide" Target="slides/slide29.xml"/><Relationship Id="rId108" Type="http://schemas.openxmlformats.org/officeDocument/2006/relationships/slide" Target="slides/slide104.xml"/><Relationship Id="rId129" Type="http://schemas.openxmlformats.org/officeDocument/2006/relationships/slide" Target="slides/slide125.xml"/><Relationship Id="rId54" Type="http://schemas.openxmlformats.org/officeDocument/2006/relationships/slide" Target="slides/slide50.xml"/><Relationship Id="rId75" Type="http://schemas.openxmlformats.org/officeDocument/2006/relationships/slide" Target="slides/slide71.xml"/><Relationship Id="rId96" Type="http://schemas.openxmlformats.org/officeDocument/2006/relationships/slide" Target="slides/slide92.xml"/><Relationship Id="rId140" Type="http://schemas.openxmlformats.org/officeDocument/2006/relationships/slide" Target="slides/slide136.xml"/><Relationship Id="rId161" Type="http://schemas.openxmlformats.org/officeDocument/2006/relationships/slide" Target="slides/slide157.xml"/><Relationship Id="rId182" Type="http://schemas.openxmlformats.org/officeDocument/2006/relationships/slide" Target="slides/slide178.xml"/><Relationship Id="rId6" Type="http://schemas.openxmlformats.org/officeDocument/2006/relationships/slide" Target="slides/slide2.xml"/><Relationship Id="rId23" Type="http://schemas.openxmlformats.org/officeDocument/2006/relationships/slide" Target="slides/slide19.xml"/><Relationship Id="rId119" Type="http://schemas.openxmlformats.org/officeDocument/2006/relationships/slide" Target="slides/slide115.xml"/><Relationship Id="rId44" Type="http://schemas.openxmlformats.org/officeDocument/2006/relationships/slide" Target="slides/slide40.xml"/><Relationship Id="rId65" Type="http://schemas.openxmlformats.org/officeDocument/2006/relationships/slide" Target="slides/slide61.xml"/><Relationship Id="rId86" Type="http://schemas.openxmlformats.org/officeDocument/2006/relationships/slide" Target="slides/slide82.xml"/><Relationship Id="rId130" Type="http://schemas.openxmlformats.org/officeDocument/2006/relationships/slide" Target="slides/slide126.xml"/><Relationship Id="rId151" Type="http://schemas.openxmlformats.org/officeDocument/2006/relationships/slide" Target="slides/slide147.xml"/><Relationship Id="rId172" Type="http://schemas.openxmlformats.org/officeDocument/2006/relationships/slide" Target="slides/slide168.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slide" Target="slides/slide121.xml"/><Relationship Id="rId141" Type="http://schemas.openxmlformats.org/officeDocument/2006/relationships/slide" Target="slides/slide137.xml"/><Relationship Id="rId146" Type="http://schemas.openxmlformats.org/officeDocument/2006/relationships/slide" Target="slides/slide142.xml"/><Relationship Id="rId167" Type="http://schemas.openxmlformats.org/officeDocument/2006/relationships/slide" Target="slides/slide163.xml"/><Relationship Id="rId188"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162" Type="http://schemas.openxmlformats.org/officeDocument/2006/relationships/slide" Target="slides/slide158.xml"/><Relationship Id="rId183" Type="http://schemas.openxmlformats.org/officeDocument/2006/relationships/slide" Target="slides/slide179.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131" Type="http://schemas.openxmlformats.org/officeDocument/2006/relationships/slide" Target="slides/slide127.xml"/><Relationship Id="rId136" Type="http://schemas.openxmlformats.org/officeDocument/2006/relationships/slide" Target="slides/slide132.xml"/><Relationship Id="rId157" Type="http://schemas.openxmlformats.org/officeDocument/2006/relationships/slide" Target="slides/slide153.xml"/><Relationship Id="rId178" Type="http://schemas.openxmlformats.org/officeDocument/2006/relationships/slide" Target="slides/slide174.xml"/><Relationship Id="rId61" Type="http://schemas.openxmlformats.org/officeDocument/2006/relationships/slide" Target="slides/slide57.xml"/><Relationship Id="rId82" Type="http://schemas.openxmlformats.org/officeDocument/2006/relationships/slide" Target="slides/slide78.xml"/><Relationship Id="rId152" Type="http://schemas.openxmlformats.org/officeDocument/2006/relationships/slide" Target="slides/slide148.xml"/><Relationship Id="rId173" Type="http://schemas.openxmlformats.org/officeDocument/2006/relationships/slide" Target="slides/slide169.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26" Type="http://schemas.openxmlformats.org/officeDocument/2006/relationships/slide" Target="slides/slide122.xml"/><Relationship Id="rId147" Type="http://schemas.openxmlformats.org/officeDocument/2006/relationships/slide" Target="slides/slide143.xml"/><Relationship Id="rId168" Type="http://schemas.openxmlformats.org/officeDocument/2006/relationships/slide" Target="slides/slide16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142" Type="http://schemas.openxmlformats.org/officeDocument/2006/relationships/slide" Target="slides/slide138.xml"/><Relationship Id="rId163" Type="http://schemas.openxmlformats.org/officeDocument/2006/relationships/slide" Target="slides/slide159.xml"/><Relationship Id="rId184" Type="http://schemas.openxmlformats.org/officeDocument/2006/relationships/notesMaster" Target="notesMasters/notesMaster1.xml"/><Relationship Id="rId189" Type="http://schemas.microsoft.com/office/2018/10/relationships/authors" Target="authors.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116" Type="http://schemas.openxmlformats.org/officeDocument/2006/relationships/slide" Target="slides/slide112.xml"/><Relationship Id="rId137" Type="http://schemas.openxmlformats.org/officeDocument/2006/relationships/slide" Target="slides/slide133.xml"/><Relationship Id="rId158" Type="http://schemas.openxmlformats.org/officeDocument/2006/relationships/slide" Target="slides/slide154.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slide" Target="slides/slide107.xml"/><Relationship Id="rId132" Type="http://schemas.openxmlformats.org/officeDocument/2006/relationships/slide" Target="slides/slide128.xml"/><Relationship Id="rId153" Type="http://schemas.openxmlformats.org/officeDocument/2006/relationships/slide" Target="slides/slide149.xml"/><Relationship Id="rId174" Type="http://schemas.openxmlformats.org/officeDocument/2006/relationships/slide" Target="slides/slide170.xml"/><Relationship Id="rId179" Type="http://schemas.openxmlformats.org/officeDocument/2006/relationships/slide" Target="slides/slide175.xml"/><Relationship Id="rId15" Type="http://schemas.openxmlformats.org/officeDocument/2006/relationships/slide" Target="slides/slide11.xml"/><Relationship Id="rId36" Type="http://schemas.openxmlformats.org/officeDocument/2006/relationships/slide" Target="slides/slide32.xml"/><Relationship Id="rId57" Type="http://schemas.openxmlformats.org/officeDocument/2006/relationships/slide" Target="slides/slide53.xml"/><Relationship Id="rId106" Type="http://schemas.openxmlformats.org/officeDocument/2006/relationships/slide" Target="slides/slide102.xml"/><Relationship Id="rId127" Type="http://schemas.openxmlformats.org/officeDocument/2006/relationships/slide" Target="slides/slide123.xml"/><Relationship Id="rId10" Type="http://schemas.openxmlformats.org/officeDocument/2006/relationships/slide" Target="slides/slide6.xml"/><Relationship Id="rId31" Type="http://schemas.openxmlformats.org/officeDocument/2006/relationships/slide" Target="slides/slide27.xml"/><Relationship Id="rId52" Type="http://schemas.openxmlformats.org/officeDocument/2006/relationships/slide" Target="slides/slide48.xml"/><Relationship Id="rId73" Type="http://schemas.openxmlformats.org/officeDocument/2006/relationships/slide" Target="slides/slide69.xml"/><Relationship Id="rId78" Type="http://schemas.openxmlformats.org/officeDocument/2006/relationships/slide" Target="slides/slide74.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143" Type="http://schemas.openxmlformats.org/officeDocument/2006/relationships/slide" Target="slides/slide139.xml"/><Relationship Id="rId148" Type="http://schemas.openxmlformats.org/officeDocument/2006/relationships/slide" Target="slides/slide144.xml"/><Relationship Id="rId164" Type="http://schemas.openxmlformats.org/officeDocument/2006/relationships/slide" Target="slides/slide160.xml"/><Relationship Id="rId169" Type="http://schemas.openxmlformats.org/officeDocument/2006/relationships/slide" Target="slides/slide165.xml"/><Relationship Id="rId18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80" Type="http://schemas.openxmlformats.org/officeDocument/2006/relationships/slide" Target="slides/slide176.xml"/><Relationship Id="rId26" Type="http://schemas.openxmlformats.org/officeDocument/2006/relationships/slide" Target="slides/slide22.xml"/><Relationship Id="rId47" Type="http://schemas.openxmlformats.org/officeDocument/2006/relationships/slide" Target="slides/slide43.xml"/><Relationship Id="rId68" Type="http://schemas.openxmlformats.org/officeDocument/2006/relationships/slide" Target="slides/slide64.xml"/><Relationship Id="rId89" Type="http://schemas.openxmlformats.org/officeDocument/2006/relationships/slide" Target="slides/slide85.xml"/><Relationship Id="rId112" Type="http://schemas.openxmlformats.org/officeDocument/2006/relationships/slide" Target="slides/slide108.xml"/><Relationship Id="rId133" Type="http://schemas.openxmlformats.org/officeDocument/2006/relationships/slide" Target="slides/slide129.xml"/><Relationship Id="rId154" Type="http://schemas.openxmlformats.org/officeDocument/2006/relationships/slide" Target="slides/slide150.xml"/><Relationship Id="rId175" Type="http://schemas.openxmlformats.org/officeDocument/2006/relationships/slide" Target="slides/slide171.xml"/><Relationship Id="rId16" Type="http://schemas.openxmlformats.org/officeDocument/2006/relationships/slide" Target="slides/slide12.xml"/><Relationship Id="rId37" Type="http://schemas.openxmlformats.org/officeDocument/2006/relationships/slide" Target="slides/slide33.xml"/><Relationship Id="rId58" Type="http://schemas.openxmlformats.org/officeDocument/2006/relationships/slide" Target="slides/slide54.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44" Type="http://schemas.openxmlformats.org/officeDocument/2006/relationships/slide" Target="slides/slide140.xml"/><Relationship Id="rId90" Type="http://schemas.openxmlformats.org/officeDocument/2006/relationships/slide" Target="slides/slide86.xml"/><Relationship Id="rId165" Type="http://schemas.openxmlformats.org/officeDocument/2006/relationships/slide" Target="slides/slide161.xml"/><Relationship Id="rId186" Type="http://schemas.openxmlformats.org/officeDocument/2006/relationships/viewProps" Target="viewProps.xml"/><Relationship Id="rId27" Type="http://schemas.openxmlformats.org/officeDocument/2006/relationships/slide" Target="slides/slide23.xml"/><Relationship Id="rId48" Type="http://schemas.openxmlformats.org/officeDocument/2006/relationships/slide" Target="slides/slide44.xml"/><Relationship Id="rId69" Type="http://schemas.openxmlformats.org/officeDocument/2006/relationships/slide" Target="slides/slide65.xml"/><Relationship Id="rId113" Type="http://schemas.openxmlformats.org/officeDocument/2006/relationships/slide" Target="slides/slide109.xml"/><Relationship Id="rId134" Type="http://schemas.openxmlformats.org/officeDocument/2006/relationships/slide" Target="slides/slide130.xml"/><Relationship Id="rId80" Type="http://schemas.openxmlformats.org/officeDocument/2006/relationships/slide" Target="slides/slide76.xml"/><Relationship Id="rId155" Type="http://schemas.openxmlformats.org/officeDocument/2006/relationships/slide" Target="slides/slide151.xml"/><Relationship Id="rId176" Type="http://schemas.openxmlformats.org/officeDocument/2006/relationships/slide" Target="slides/slide172.xml"/><Relationship Id="rId17" Type="http://schemas.openxmlformats.org/officeDocument/2006/relationships/slide" Target="slides/slide13.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24" Type="http://schemas.openxmlformats.org/officeDocument/2006/relationships/slide" Target="slides/slide120.xml"/><Relationship Id="rId70" Type="http://schemas.openxmlformats.org/officeDocument/2006/relationships/slide" Target="slides/slide66.xml"/><Relationship Id="rId91" Type="http://schemas.openxmlformats.org/officeDocument/2006/relationships/slide" Target="slides/slide87.xml"/><Relationship Id="rId145" Type="http://schemas.openxmlformats.org/officeDocument/2006/relationships/slide" Target="slides/slide141.xml"/><Relationship Id="rId166" Type="http://schemas.openxmlformats.org/officeDocument/2006/relationships/slide" Target="slides/slide162.xml"/><Relationship Id="rId187" Type="http://schemas.openxmlformats.org/officeDocument/2006/relationships/theme" Target="theme/theme1.xml"/><Relationship Id="rId1" Type="http://schemas.openxmlformats.org/officeDocument/2006/relationships/customXml" Target="../customXml/item1.xml"/><Relationship Id="rId28" Type="http://schemas.openxmlformats.org/officeDocument/2006/relationships/slide" Target="slides/slide24.xml"/><Relationship Id="rId49" Type="http://schemas.openxmlformats.org/officeDocument/2006/relationships/slide" Target="slides/slide45.xml"/><Relationship Id="rId114" Type="http://schemas.openxmlformats.org/officeDocument/2006/relationships/slide" Target="slides/slide110.xml"/><Relationship Id="rId60" Type="http://schemas.openxmlformats.org/officeDocument/2006/relationships/slide" Target="slides/slide56.xml"/><Relationship Id="rId81" Type="http://schemas.openxmlformats.org/officeDocument/2006/relationships/slide" Target="slides/slide77.xml"/><Relationship Id="rId135" Type="http://schemas.openxmlformats.org/officeDocument/2006/relationships/slide" Target="slides/slide131.xml"/><Relationship Id="rId156" Type="http://schemas.openxmlformats.org/officeDocument/2006/relationships/slide" Target="slides/slide152.xml"/><Relationship Id="rId177" Type="http://schemas.openxmlformats.org/officeDocument/2006/relationships/slide" Target="slides/slide17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238102F-BFA3-4357-9FA0-3A064E6F1B5A}" type="datetimeFigureOut">
              <a:rPr lang="en-US" smtClean="0"/>
              <a:t>4/20/2025</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80D3DFC-11A7-4DDF-8AEE-A5ACE051EBF3}" type="slidenum">
              <a:rPr lang="en-US" smtClean="0"/>
              <a:t>‹#›</a:t>
            </a:fld>
            <a:endParaRPr lang="en-US" dirty="0"/>
          </a:p>
        </p:txBody>
      </p:sp>
    </p:spTree>
    <p:extLst>
      <p:ext uri="{BB962C8B-B14F-4D97-AF65-F5344CB8AC3E}">
        <p14:creationId xmlns:p14="http://schemas.microsoft.com/office/powerpoint/2010/main" val="24030090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bg>
      <p:bgPr>
        <a:solidFill>
          <a:schemeClr val="accent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463040" y="2240280"/>
            <a:ext cx="4873752" cy="1709928"/>
          </a:xfrm>
        </p:spPr>
        <p:txBody>
          <a:bodyPr anchor="b">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463040" y="4014216"/>
            <a:ext cx="4873752" cy="630936"/>
          </a:xfrm>
        </p:spPr>
        <p:txBody>
          <a:bodyPr>
            <a:noAutofit/>
          </a:bodyPr>
          <a:lstStyle>
            <a:lvl1pPr marL="54864" indent="0" algn="l">
              <a:lnSpc>
                <a:spcPct val="120000"/>
              </a:lnSpc>
              <a:spcBef>
                <a:spcPts val="0"/>
              </a:spcBef>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7246779" y="812292"/>
            <a:ext cx="383462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379759145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Timeline">
    <p:bg>
      <p:bgPr>
        <a:solidFill>
          <a:schemeClr val="accent3"/>
        </a:solidFill>
        <a:effectLst/>
      </p:bgPr>
    </p:bg>
    <p:spTree>
      <p:nvGrpSpPr>
        <p:cNvPr id="1" name=""/>
        <p:cNvGrpSpPr/>
        <p:nvPr/>
      </p:nvGrpSpPr>
      <p:grpSpPr>
        <a:xfrm>
          <a:off x="0" y="0"/>
          <a:ext cx="0" cy="0"/>
          <a:chOff x="0" y="0"/>
          <a:chExt cx="0" cy="0"/>
        </a:xfrm>
      </p:grpSpPr>
      <p:sp>
        <p:nvSpPr>
          <p:cNvPr id="8" name="Google Shape;1251;p56">
            <a:extLst>
              <a:ext uri="{FF2B5EF4-FFF2-40B4-BE49-F238E27FC236}">
                <a16:creationId xmlns:a16="http://schemas.microsoft.com/office/drawing/2014/main" id="{5240ABBF-9F6E-51C2-3600-798F3A8C4868}"/>
              </a:ext>
            </a:extLst>
          </p:cNvPr>
          <p:cNvSpPr/>
          <p:nvPr userDrawn="1"/>
        </p:nvSpPr>
        <p:spPr>
          <a:xfrm>
            <a:off x="547230" y="194408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724FD7F3-2232-7463-6613-3EF2344BD063}"/>
              </a:ext>
            </a:extLst>
          </p:cNvPr>
          <p:cNvSpPr/>
          <p:nvPr userDrawn="1"/>
        </p:nvSpPr>
        <p:spPr>
          <a:xfrm>
            <a:off x="4922989" y="194696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234E24BE-6EC9-C62B-1B5F-EBE5C279EF38}"/>
              </a:ext>
            </a:extLst>
          </p:cNvPr>
          <p:cNvSpPr/>
          <p:nvPr userDrawn="1"/>
        </p:nvSpPr>
        <p:spPr>
          <a:xfrm>
            <a:off x="9225456" y="1924776"/>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F4987345-5BC3-6B09-35D1-118625B93B26}"/>
              </a:ext>
            </a:extLst>
          </p:cNvPr>
          <p:cNvSpPr/>
          <p:nvPr userDrawn="1"/>
        </p:nvSpPr>
        <p:spPr>
          <a:xfrm>
            <a:off x="2798649" y="3902220"/>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D24F97D8-E25C-583D-72FF-A9AD2A77A71F}"/>
              </a:ext>
            </a:extLst>
          </p:cNvPr>
          <p:cNvSpPr/>
          <p:nvPr userDrawn="1"/>
        </p:nvSpPr>
        <p:spPr>
          <a:xfrm>
            <a:off x="7156227" y="3880033"/>
            <a:ext cx="2529083" cy="2529083"/>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36" name="Text Placeholder 35">
            <a:extLst>
              <a:ext uri="{FF2B5EF4-FFF2-40B4-BE49-F238E27FC236}">
                <a16:creationId xmlns:a16="http://schemas.microsoft.com/office/drawing/2014/main" id="{C96B6B23-01AB-14E3-6F7D-14E56C8F7FB4}"/>
              </a:ext>
            </a:extLst>
          </p:cNvPr>
          <p:cNvSpPr>
            <a:spLocks noGrp="1"/>
          </p:cNvSpPr>
          <p:nvPr>
            <p:ph type="body" sz="quarter" idx="13"/>
          </p:nvPr>
        </p:nvSpPr>
        <p:spPr>
          <a:xfrm>
            <a:off x="458788"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0" name="Text Placeholder 35">
            <a:extLst>
              <a:ext uri="{FF2B5EF4-FFF2-40B4-BE49-F238E27FC236}">
                <a16:creationId xmlns:a16="http://schemas.microsoft.com/office/drawing/2014/main" id="{B5D9C006-6816-1398-2752-53296B2275E9}"/>
              </a:ext>
            </a:extLst>
          </p:cNvPr>
          <p:cNvSpPr>
            <a:spLocks noGrp="1"/>
          </p:cNvSpPr>
          <p:nvPr>
            <p:ph type="body" sz="quarter" idx="15"/>
          </p:nvPr>
        </p:nvSpPr>
        <p:spPr>
          <a:xfrm>
            <a:off x="4844975"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3" name="Text Placeholder 35">
            <a:extLst>
              <a:ext uri="{FF2B5EF4-FFF2-40B4-BE49-F238E27FC236}">
                <a16:creationId xmlns:a16="http://schemas.microsoft.com/office/drawing/2014/main" id="{5C67F012-5EC1-3C44-2545-C90EFB6C7AA3}"/>
              </a:ext>
            </a:extLst>
          </p:cNvPr>
          <p:cNvSpPr>
            <a:spLocks noGrp="1"/>
          </p:cNvSpPr>
          <p:nvPr>
            <p:ph type="body" sz="quarter" idx="17"/>
          </p:nvPr>
        </p:nvSpPr>
        <p:spPr>
          <a:xfrm>
            <a:off x="9137214" y="1836534"/>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39" name="Text Placeholder 35">
            <a:extLst>
              <a:ext uri="{FF2B5EF4-FFF2-40B4-BE49-F238E27FC236}">
                <a16:creationId xmlns:a16="http://schemas.microsoft.com/office/drawing/2014/main" id="{84C1F7B9-544F-1D65-F30E-22B977B0EA42}"/>
              </a:ext>
            </a:extLst>
          </p:cNvPr>
          <p:cNvSpPr>
            <a:spLocks noGrp="1"/>
          </p:cNvSpPr>
          <p:nvPr>
            <p:ph type="body" sz="quarter" idx="14"/>
          </p:nvPr>
        </p:nvSpPr>
        <p:spPr>
          <a:xfrm>
            <a:off x="2710407"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
        <p:nvSpPr>
          <p:cNvPr id="41" name="Text Placeholder 35">
            <a:extLst>
              <a:ext uri="{FF2B5EF4-FFF2-40B4-BE49-F238E27FC236}">
                <a16:creationId xmlns:a16="http://schemas.microsoft.com/office/drawing/2014/main" id="{F0785379-F700-62B9-BF17-703A87E29891}"/>
              </a:ext>
            </a:extLst>
          </p:cNvPr>
          <p:cNvSpPr>
            <a:spLocks noGrp="1"/>
          </p:cNvSpPr>
          <p:nvPr>
            <p:ph type="body" sz="quarter" idx="16"/>
          </p:nvPr>
        </p:nvSpPr>
        <p:spPr>
          <a:xfrm>
            <a:off x="7067985" y="3813978"/>
            <a:ext cx="2528887" cy="2528887"/>
          </a:xfrm>
          <a:prstGeom prst="ellipse">
            <a:avLst/>
          </a:prstGeom>
          <a:solidFill>
            <a:schemeClr val="accent5"/>
          </a:solidFill>
          <a:ln w="25400">
            <a:solidFill>
              <a:schemeClr val="tx2"/>
            </a:solidFill>
          </a:ln>
        </p:spPr>
        <p:txBody>
          <a:bodyPr tIns="274320"/>
          <a:lstStyle>
            <a:lvl1pPr marL="0" indent="0" algn="ctr">
              <a:lnSpc>
                <a:spcPct val="100000"/>
              </a:lnSpc>
              <a:spcBef>
                <a:spcPts val="0"/>
              </a:spcBef>
              <a:buNone/>
              <a:defRPr sz="2000">
                <a:latin typeface="+mj-lt"/>
              </a:defRPr>
            </a:lvl1pPr>
            <a:lvl2pPr marL="0" indent="0" algn="ctr">
              <a:lnSpc>
                <a:spcPct val="100000"/>
              </a:lnSpc>
              <a:spcBef>
                <a:spcPts val="600"/>
              </a:spcBef>
              <a:buNone/>
              <a:defRPr sz="1600"/>
            </a:lvl2pPr>
          </a:lstStyle>
          <a:p>
            <a:pPr lvl="0"/>
            <a:r>
              <a:rPr lang="en-US" noProof="0"/>
              <a:t>Click to edit Master text styles</a:t>
            </a:r>
          </a:p>
          <a:p>
            <a:pPr lvl="1"/>
            <a:r>
              <a:rPr lang="en-US" noProof="0"/>
              <a:t>Second level</a:t>
            </a:r>
          </a:p>
        </p:txBody>
      </p:sp>
    </p:spTree>
    <p:extLst>
      <p:ext uri="{BB962C8B-B14F-4D97-AF65-F5344CB8AC3E}">
        <p14:creationId xmlns:p14="http://schemas.microsoft.com/office/powerpoint/2010/main" val="22660068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mparison">
    <p:bg>
      <p:bgPr>
        <a:solidFill>
          <a:schemeClr val="accent5"/>
        </a:solidFill>
        <a:effectLst/>
      </p:bgPr>
    </p:bg>
    <p:spTree>
      <p:nvGrpSpPr>
        <p:cNvPr id="1" name=""/>
        <p:cNvGrpSpPr/>
        <p:nvPr/>
      </p:nvGrpSpPr>
      <p:grpSpPr>
        <a:xfrm>
          <a:off x="0" y="0"/>
          <a:ext cx="0" cy="0"/>
          <a:chOff x="0" y="0"/>
          <a:chExt cx="0" cy="0"/>
        </a:xfrm>
      </p:grpSpPr>
      <p:sp>
        <p:nvSpPr>
          <p:cNvPr id="11" name="Google Shape;634;p42">
            <a:extLst>
              <a:ext uri="{FF2B5EF4-FFF2-40B4-BE49-F238E27FC236}">
                <a16:creationId xmlns:a16="http://schemas.microsoft.com/office/drawing/2014/main" id="{8B24251C-09A2-7EC7-D81E-7B4EC1A6C8FB}"/>
              </a:ext>
            </a:extLst>
          </p:cNvPr>
          <p:cNvSpPr/>
          <p:nvPr userDrawn="1"/>
        </p:nvSpPr>
        <p:spPr>
          <a:xfrm>
            <a:off x="1043969" y="2096168"/>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634;p42">
            <a:extLst>
              <a:ext uri="{FF2B5EF4-FFF2-40B4-BE49-F238E27FC236}">
                <a16:creationId xmlns:a16="http://schemas.microsoft.com/office/drawing/2014/main" id="{7095FC12-1305-9C50-D9A9-1BA4392374E6}"/>
              </a:ext>
            </a:extLst>
          </p:cNvPr>
          <p:cNvSpPr/>
          <p:nvPr userDrawn="1"/>
        </p:nvSpPr>
        <p:spPr>
          <a:xfrm>
            <a:off x="1043969" y="4160972"/>
            <a:ext cx="10271731" cy="1505316"/>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Title 22">
            <a:extLst>
              <a:ext uri="{FF2B5EF4-FFF2-40B4-BE49-F238E27FC236}">
                <a16:creationId xmlns:a16="http://schemas.microsoft.com/office/drawing/2014/main" id="{AA325A5B-8E43-DA35-85DE-66DB81C5F5AD}"/>
              </a:ext>
            </a:extLst>
          </p:cNvPr>
          <p:cNvSpPr>
            <a:spLocks noGrp="1"/>
          </p:cNvSpPr>
          <p:nvPr>
            <p:ph type="title"/>
          </p:nvPr>
        </p:nvSpPr>
        <p:spPr/>
        <p:txBody>
          <a:bodyPr/>
          <a:lstStyle/>
          <a:p>
            <a:r>
              <a:rPr lang="en-US" noProof="0"/>
              <a:t>Click to edit Master title style</a:t>
            </a:r>
          </a:p>
        </p:txBody>
      </p:sp>
      <p:sp>
        <p:nvSpPr>
          <p:cNvPr id="21" name="Text Placeholder 2">
            <a:extLst>
              <a:ext uri="{FF2B5EF4-FFF2-40B4-BE49-F238E27FC236}">
                <a16:creationId xmlns:a16="http://schemas.microsoft.com/office/drawing/2014/main" id="{BCA26A7E-435E-AFBA-FECA-047481A83CB8}"/>
              </a:ext>
            </a:extLst>
          </p:cNvPr>
          <p:cNvSpPr>
            <a:spLocks noGrp="1"/>
          </p:cNvSpPr>
          <p:nvPr>
            <p:ph type="body" idx="1"/>
          </p:nvPr>
        </p:nvSpPr>
        <p:spPr>
          <a:xfrm>
            <a:off x="892795" y="1920319"/>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4" name="Content Placeholder 3">
            <a:extLst>
              <a:ext uri="{FF2B5EF4-FFF2-40B4-BE49-F238E27FC236}">
                <a16:creationId xmlns:a16="http://schemas.microsoft.com/office/drawing/2014/main" id="{4A82CD3C-84E1-013B-FEDD-5B4008CD2B33}"/>
              </a:ext>
            </a:extLst>
          </p:cNvPr>
          <p:cNvSpPr>
            <a:spLocks noGrp="1"/>
          </p:cNvSpPr>
          <p:nvPr>
            <p:ph sz="half" idx="2"/>
          </p:nvPr>
        </p:nvSpPr>
        <p:spPr>
          <a:xfrm>
            <a:off x="4645152" y="2007884"/>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2" name="Text Placeholder 4">
            <a:extLst>
              <a:ext uri="{FF2B5EF4-FFF2-40B4-BE49-F238E27FC236}">
                <a16:creationId xmlns:a16="http://schemas.microsoft.com/office/drawing/2014/main" id="{42E5F6B0-4BF8-B61C-19DC-44EADF2C6A3E}"/>
              </a:ext>
            </a:extLst>
          </p:cNvPr>
          <p:cNvSpPr>
            <a:spLocks noGrp="1"/>
          </p:cNvSpPr>
          <p:nvPr>
            <p:ph type="body" sz="quarter" idx="3"/>
          </p:nvPr>
        </p:nvSpPr>
        <p:spPr>
          <a:xfrm>
            <a:off x="892795" y="4005858"/>
            <a:ext cx="10268712" cy="1505315"/>
          </a:xfrm>
          <a:solidFill>
            <a:schemeClr val="accent5"/>
          </a:solidFill>
          <a:ln w="25400">
            <a:solidFill>
              <a:schemeClr val="dk1"/>
            </a:solidFill>
          </a:ln>
        </p:spPr>
        <p:txBody>
          <a:bodyPr lIns="896112" rIns="6492240" anchor="ctr"/>
          <a:lstStyle>
            <a:lvl1pPr marL="0" indent="0">
              <a:lnSpc>
                <a:spcPct val="120000"/>
              </a:lnSpc>
              <a:spcBef>
                <a:spcPts val="0"/>
              </a:spcBef>
              <a:buNone/>
              <a:defRPr sz="20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3">
            <a:extLst>
              <a:ext uri="{FF2B5EF4-FFF2-40B4-BE49-F238E27FC236}">
                <a16:creationId xmlns:a16="http://schemas.microsoft.com/office/drawing/2014/main" id="{710FDC74-97A7-7CF9-8479-7DF70FE009C4}"/>
              </a:ext>
            </a:extLst>
          </p:cNvPr>
          <p:cNvSpPr>
            <a:spLocks noGrp="1"/>
          </p:cNvSpPr>
          <p:nvPr>
            <p:ph sz="half" idx="13"/>
          </p:nvPr>
        </p:nvSpPr>
        <p:spPr>
          <a:xfrm>
            <a:off x="4645152" y="4093420"/>
            <a:ext cx="6408671" cy="1330189"/>
          </a:xfrm>
        </p:spPr>
        <p:txBody>
          <a:bodyPr anchor="ctr"/>
          <a:lstStyle>
            <a:lvl1pPr marL="0" indent="-137160">
              <a:lnSpc>
                <a:spcPct val="100000"/>
              </a:lnSpc>
              <a:spcBef>
                <a:spcPts val="0"/>
              </a:spcBef>
              <a:buSzPct val="50000"/>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9" name="Slide Number Placeholder 8">
            <a:extLst>
              <a:ext uri="{FF2B5EF4-FFF2-40B4-BE49-F238E27FC236}">
                <a16:creationId xmlns:a16="http://schemas.microsoft.com/office/drawing/2014/main" id="{7EA9E27A-A5B9-7554-B03C-977DD0697109}"/>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8" name="Footer Placeholder 7">
            <a:extLst>
              <a:ext uri="{FF2B5EF4-FFF2-40B4-BE49-F238E27FC236}">
                <a16:creationId xmlns:a16="http://schemas.microsoft.com/office/drawing/2014/main" id="{10B2D671-9FA9-57ED-C5BB-EF64BEB1363E}"/>
              </a:ext>
            </a:extLst>
          </p:cNvPr>
          <p:cNvSpPr>
            <a:spLocks noGrp="1"/>
          </p:cNvSpPr>
          <p:nvPr>
            <p:ph type="ftr" sz="quarter" idx="11"/>
          </p:nvPr>
        </p:nvSpPr>
        <p:spPr/>
        <p:txBody>
          <a:bodyPr/>
          <a:lstStyle/>
          <a:p>
            <a:r>
              <a:rPr lang="en-US" noProof="0"/>
              <a:t>Presentation title</a:t>
            </a:r>
          </a:p>
        </p:txBody>
      </p:sp>
      <p:sp>
        <p:nvSpPr>
          <p:cNvPr id="7" name="Date Placeholder 6">
            <a:extLst>
              <a:ext uri="{FF2B5EF4-FFF2-40B4-BE49-F238E27FC236}">
                <a16:creationId xmlns:a16="http://schemas.microsoft.com/office/drawing/2014/main" id="{ECF944D9-3F95-D788-A7A5-9C541DBDE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7805764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wo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6481182" y="2106081"/>
            <a:ext cx="5056632"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5054248"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5048882"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4604512"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6358128" y="1956816"/>
            <a:ext cx="5047488"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6600154" y="2944368"/>
            <a:ext cx="4608576"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8909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hree Conten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4CB1F4-E4E2-E27F-87D0-6DFE6637592C}"/>
              </a:ext>
            </a:extLst>
          </p:cNvPr>
          <p:cNvSpPr>
            <a:spLocks noGrp="1"/>
          </p:cNvSpPr>
          <p:nvPr>
            <p:ph type="title"/>
          </p:nvPr>
        </p:nvSpPr>
        <p:spPr/>
        <p:txBody>
          <a:bodyPr/>
          <a:lstStyle/>
          <a:p>
            <a:r>
              <a:rPr lang="en-US" noProof="0"/>
              <a:t>Click to edit Master title style</a:t>
            </a:r>
          </a:p>
        </p:txBody>
      </p:sp>
      <p:sp>
        <p:nvSpPr>
          <p:cNvPr id="7" name="Google Shape;1148;p53">
            <a:extLst>
              <a:ext uri="{FF2B5EF4-FFF2-40B4-BE49-F238E27FC236}">
                <a16:creationId xmlns:a16="http://schemas.microsoft.com/office/drawing/2014/main" id="{D76333E0-FAE0-3B63-28EE-BA834131593C}"/>
              </a:ext>
            </a:extLst>
          </p:cNvPr>
          <p:cNvSpPr/>
          <p:nvPr userDrawn="1"/>
        </p:nvSpPr>
        <p:spPr>
          <a:xfrm>
            <a:off x="837094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8;p53">
            <a:extLst>
              <a:ext uri="{FF2B5EF4-FFF2-40B4-BE49-F238E27FC236}">
                <a16:creationId xmlns:a16="http://schemas.microsoft.com/office/drawing/2014/main" id="{1BF10461-2A6D-BD12-B1D7-5A73DDD367A8}"/>
              </a:ext>
            </a:extLst>
          </p:cNvPr>
          <p:cNvSpPr/>
          <p:nvPr userDrawn="1"/>
        </p:nvSpPr>
        <p:spPr>
          <a:xfrm>
            <a:off x="4599233"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8;p53">
            <a:extLst>
              <a:ext uri="{FF2B5EF4-FFF2-40B4-BE49-F238E27FC236}">
                <a16:creationId xmlns:a16="http://schemas.microsoft.com/office/drawing/2014/main" id="{B21F23CA-8996-2ED3-865E-9CBB7B3DEF01}"/>
              </a:ext>
            </a:extLst>
          </p:cNvPr>
          <p:cNvSpPr/>
          <p:nvPr userDrawn="1"/>
        </p:nvSpPr>
        <p:spPr>
          <a:xfrm>
            <a:off x="808072" y="2106081"/>
            <a:ext cx="3249570" cy="3987012"/>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8" name="Text Placeholder 24">
            <a:extLst>
              <a:ext uri="{FF2B5EF4-FFF2-40B4-BE49-F238E27FC236}">
                <a16:creationId xmlns:a16="http://schemas.microsoft.com/office/drawing/2014/main" id="{BF16B1C6-54F0-43B5-701B-5ACB9DB37B75}"/>
              </a:ext>
            </a:extLst>
          </p:cNvPr>
          <p:cNvSpPr>
            <a:spLocks noGrp="1"/>
          </p:cNvSpPr>
          <p:nvPr>
            <p:ph type="body" sz="quarter" idx="14"/>
          </p:nvPr>
        </p:nvSpPr>
        <p:spPr>
          <a:xfrm>
            <a:off x="68580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1" name="Content Placeholder 3">
            <a:extLst>
              <a:ext uri="{FF2B5EF4-FFF2-40B4-BE49-F238E27FC236}">
                <a16:creationId xmlns:a16="http://schemas.microsoft.com/office/drawing/2014/main" id="{86A122E7-1CF8-0AB9-3407-6E725320DC62}"/>
              </a:ext>
            </a:extLst>
          </p:cNvPr>
          <p:cNvSpPr>
            <a:spLocks noGrp="1"/>
          </p:cNvSpPr>
          <p:nvPr>
            <p:ph sz="half" idx="2"/>
          </p:nvPr>
        </p:nvSpPr>
        <p:spPr>
          <a:xfrm>
            <a:off x="932688"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19" name="Text Placeholder 24">
            <a:extLst>
              <a:ext uri="{FF2B5EF4-FFF2-40B4-BE49-F238E27FC236}">
                <a16:creationId xmlns:a16="http://schemas.microsoft.com/office/drawing/2014/main" id="{9B6C5E12-67C8-B5AA-FC61-A40F6C388F8B}"/>
              </a:ext>
            </a:extLst>
          </p:cNvPr>
          <p:cNvSpPr>
            <a:spLocks noGrp="1"/>
          </p:cNvSpPr>
          <p:nvPr>
            <p:ph type="body" sz="quarter" idx="16"/>
          </p:nvPr>
        </p:nvSpPr>
        <p:spPr>
          <a:xfrm>
            <a:off x="4480560"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2" name="Content Placeholder 3">
            <a:extLst>
              <a:ext uri="{FF2B5EF4-FFF2-40B4-BE49-F238E27FC236}">
                <a16:creationId xmlns:a16="http://schemas.microsoft.com/office/drawing/2014/main" id="{92BD99C3-C1A1-E89B-FB77-6221D2FBE9A6}"/>
              </a:ext>
            </a:extLst>
          </p:cNvPr>
          <p:cNvSpPr>
            <a:spLocks noGrp="1"/>
          </p:cNvSpPr>
          <p:nvPr>
            <p:ph sz="half" idx="13"/>
          </p:nvPr>
        </p:nvSpPr>
        <p:spPr>
          <a:xfrm>
            <a:off x="4715873"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20" name="Text Placeholder 24">
            <a:extLst>
              <a:ext uri="{FF2B5EF4-FFF2-40B4-BE49-F238E27FC236}">
                <a16:creationId xmlns:a16="http://schemas.microsoft.com/office/drawing/2014/main" id="{F5C0C473-4EA8-206C-EDC5-DAF92DC87E7B}"/>
              </a:ext>
            </a:extLst>
          </p:cNvPr>
          <p:cNvSpPr>
            <a:spLocks noGrp="1"/>
          </p:cNvSpPr>
          <p:nvPr>
            <p:ph type="body" sz="quarter" idx="19"/>
          </p:nvPr>
        </p:nvSpPr>
        <p:spPr>
          <a:xfrm>
            <a:off x="8247888" y="1956816"/>
            <a:ext cx="3246120" cy="3986784"/>
          </a:xfrm>
          <a:solidFill>
            <a:schemeClr val="accent5"/>
          </a:solidFill>
          <a:ln w="25400">
            <a:solidFill>
              <a:schemeClr val="dk1"/>
            </a:solidFill>
          </a:ln>
        </p:spPr>
        <p:txBody>
          <a:bodyPr lIns="320040" tIns="502920"/>
          <a:lstStyle>
            <a:lvl1pPr marL="0" indent="0" algn="l">
              <a:buFont typeface="Arial" panose="020B0604020202020204" pitchFamily="34" charset="0"/>
              <a:buNone/>
              <a:defRPr sz="2000">
                <a:latin typeface="+mj-lt"/>
              </a:defRPr>
            </a:lvl1pPr>
          </a:lstStyle>
          <a:p>
            <a:pPr lvl="0"/>
            <a:r>
              <a:rPr lang="en-US" noProof="0"/>
              <a:t>Click to edit Master text styles</a:t>
            </a:r>
          </a:p>
        </p:txBody>
      </p:sp>
      <p:sp>
        <p:nvSpPr>
          <p:cNvPr id="23" name="Content Placeholder 3">
            <a:extLst>
              <a:ext uri="{FF2B5EF4-FFF2-40B4-BE49-F238E27FC236}">
                <a16:creationId xmlns:a16="http://schemas.microsoft.com/office/drawing/2014/main" id="{E3B2BF64-243E-E09B-24DD-86574712A72C}"/>
              </a:ext>
            </a:extLst>
          </p:cNvPr>
          <p:cNvSpPr>
            <a:spLocks noGrp="1"/>
          </p:cNvSpPr>
          <p:nvPr>
            <p:ph sz="half" idx="20"/>
          </p:nvPr>
        </p:nvSpPr>
        <p:spPr>
          <a:xfrm>
            <a:off x="8489914" y="2944368"/>
            <a:ext cx="2743200" cy="2785100"/>
          </a:xfrm>
        </p:spPr>
        <p:txBody>
          <a:bodyPr anchor="t"/>
          <a:lstStyle>
            <a:lvl1pPr marL="0" indent="0">
              <a:lnSpc>
                <a:spcPct val="100000"/>
              </a:lnSpc>
              <a:spcBef>
                <a:spcPts val="0"/>
              </a:spcBef>
              <a:buSzPct val="50000"/>
              <a:buNone/>
              <a:defRPr sz="1600"/>
            </a:lvl1pPr>
            <a:lvl2pPr marL="274320" indent="-137160">
              <a:lnSpc>
                <a:spcPct val="100000"/>
              </a:lnSpc>
              <a:spcBef>
                <a:spcPts val="0"/>
              </a:spcBef>
              <a:buSzPct val="50000"/>
              <a:defRPr sz="1400"/>
            </a:lvl2pPr>
            <a:lvl3pPr marL="411480" indent="-137160">
              <a:lnSpc>
                <a:spcPct val="100000"/>
              </a:lnSpc>
              <a:spcBef>
                <a:spcPts val="0"/>
              </a:spcBef>
              <a:buSzPct val="50000"/>
              <a:defRPr sz="1200"/>
            </a:lvl3pPr>
            <a:lvl4pPr marL="548640" indent="-137160">
              <a:lnSpc>
                <a:spcPct val="100000"/>
              </a:lnSpc>
              <a:spcBef>
                <a:spcPts val="0"/>
              </a:spcBef>
              <a:buSzPct val="50000"/>
              <a:defRPr sz="1100"/>
            </a:lvl4pPr>
            <a:lvl5pPr indent="-137160">
              <a:buSzPct val="50000"/>
              <a:defRPr sz="1100"/>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p:txBody>
      </p:sp>
      <p:sp>
        <p:nvSpPr>
          <p:cNvPr id="5" name="Slide Number Placeholder 4">
            <a:extLst>
              <a:ext uri="{FF2B5EF4-FFF2-40B4-BE49-F238E27FC236}">
                <a16:creationId xmlns:a16="http://schemas.microsoft.com/office/drawing/2014/main" id="{3A18DB23-E349-DF43-8126-A1F21B8C33C6}"/>
              </a:ext>
            </a:extLst>
          </p:cNvPr>
          <p:cNvSpPr>
            <a:spLocks noGrp="1"/>
          </p:cNvSpPr>
          <p:nvPr>
            <p:ph type="sldNum" sz="quarter" idx="12"/>
          </p:nvPr>
        </p:nvSpPr>
        <p:spPr/>
        <p:txBody>
          <a:body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6774F0D-57B5-C6EE-016C-501DC8D7E4F7}"/>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5DF0D283-938B-8E26-1C43-DC3AD65091B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24831688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Picture with Caption">
    <p:bg>
      <p:bgPr>
        <a:solidFill>
          <a:schemeClr val="accent2"/>
        </a:solidFill>
        <a:effectLst/>
      </p:bgPr>
    </p:bg>
    <p:spTree>
      <p:nvGrpSpPr>
        <p:cNvPr id="1" name=""/>
        <p:cNvGrpSpPr/>
        <p:nvPr/>
      </p:nvGrpSpPr>
      <p:grpSpPr>
        <a:xfrm>
          <a:off x="0" y="0"/>
          <a:ext cx="0" cy="0"/>
          <a:chOff x="0" y="0"/>
          <a:chExt cx="0" cy="0"/>
        </a:xfrm>
      </p:grpSpPr>
      <p:sp>
        <p:nvSpPr>
          <p:cNvPr id="7" name="Google Shape;327;p33">
            <a:extLst>
              <a:ext uri="{FF2B5EF4-FFF2-40B4-BE49-F238E27FC236}">
                <a16:creationId xmlns:a16="http://schemas.microsoft.com/office/drawing/2014/main" id="{E7EB222B-6CF5-9486-E495-4BBCFBA5DEE9}"/>
              </a:ext>
            </a:extLst>
          </p:cNvPr>
          <p:cNvSpPr/>
          <p:nvPr userDrawn="1"/>
        </p:nvSpPr>
        <p:spPr>
          <a:xfrm>
            <a:off x="5400719" y="1198578"/>
            <a:ext cx="6114430" cy="4794575"/>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9" name="Google Shape;328;p33">
            <a:extLst>
              <a:ext uri="{FF2B5EF4-FFF2-40B4-BE49-F238E27FC236}">
                <a16:creationId xmlns:a16="http://schemas.microsoft.com/office/drawing/2014/main" id="{1FEBC754-F0A8-F9F6-F804-7081E078D8F5}"/>
              </a:ext>
            </a:extLst>
          </p:cNvPr>
          <p:cNvSpPr/>
          <p:nvPr userDrawn="1"/>
        </p:nvSpPr>
        <p:spPr>
          <a:xfrm>
            <a:off x="5196524" y="838200"/>
            <a:ext cx="6114430" cy="49149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4" name="Title 1">
            <a:extLst>
              <a:ext uri="{FF2B5EF4-FFF2-40B4-BE49-F238E27FC236}">
                <a16:creationId xmlns:a16="http://schemas.microsoft.com/office/drawing/2014/main" id="{A8F8B0E5-D249-4F2F-16F0-7A9A49B95D39}"/>
              </a:ext>
            </a:extLst>
          </p:cNvPr>
          <p:cNvSpPr>
            <a:spLocks noGrp="1"/>
          </p:cNvSpPr>
          <p:nvPr>
            <p:ph type="title"/>
          </p:nvPr>
        </p:nvSpPr>
        <p:spPr>
          <a:xfrm>
            <a:off x="5978024" y="1783080"/>
            <a:ext cx="4959821" cy="1162762"/>
          </a:xfrm>
        </p:spPr>
        <p:txBody>
          <a:bodyPr/>
          <a:lstStyle>
            <a:lvl1pPr algn="l">
              <a:lnSpc>
                <a:spcPct val="90000"/>
              </a:lnSpc>
              <a:defRPr/>
            </a:lvl1pPr>
          </a:lstStyle>
          <a:p>
            <a:r>
              <a:rPr lang="en-US" noProof="0"/>
              <a:t>Click to edit Master title style</a:t>
            </a:r>
          </a:p>
        </p:txBody>
      </p:sp>
      <p:sp>
        <p:nvSpPr>
          <p:cNvPr id="19" name="Picture Placeholder 18">
            <a:extLst>
              <a:ext uri="{FF2B5EF4-FFF2-40B4-BE49-F238E27FC236}">
                <a16:creationId xmlns:a16="http://schemas.microsoft.com/office/drawing/2014/main" id="{52CFE759-845E-6170-DB8C-EA3FA075BBC8}"/>
              </a:ext>
            </a:extLst>
          </p:cNvPr>
          <p:cNvSpPr>
            <a:spLocks noGrp="1"/>
          </p:cNvSpPr>
          <p:nvPr>
            <p:ph type="pic" sz="quarter" idx="13"/>
          </p:nvPr>
        </p:nvSpPr>
        <p:spPr>
          <a:xfrm>
            <a:off x="0" y="0"/>
            <a:ext cx="4351128" cy="6858000"/>
          </a:xfrm>
          <a:solidFill>
            <a:schemeClr val="accent5"/>
          </a:solidFill>
        </p:spPr>
        <p:txBody>
          <a:bodyPr anchor="ctr"/>
          <a:lstStyle>
            <a:lvl1pPr marL="0" indent="0" algn="ctr">
              <a:buNone/>
              <a:defRPr/>
            </a:lvl1pPr>
          </a:lstStyle>
          <a:p>
            <a:r>
              <a:rPr lang="en-US" noProof="0"/>
              <a:t>Click icon to add picture</a:t>
            </a:r>
          </a:p>
        </p:txBody>
      </p:sp>
      <p:sp>
        <p:nvSpPr>
          <p:cNvPr id="15" name="Content Placeholder 2">
            <a:extLst>
              <a:ext uri="{FF2B5EF4-FFF2-40B4-BE49-F238E27FC236}">
                <a16:creationId xmlns:a16="http://schemas.microsoft.com/office/drawing/2014/main" id="{77189B6C-4236-0B00-D585-EEE5183EC3B5}"/>
              </a:ext>
            </a:extLst>
          </p:cNvPr>
          <p:cNvSpPr>
            <a:spLocks noGrp="1"/>
          </p:cNvSpPr>
          <p:nvPr>
            <p:ph idx="1"/>
          </p:nvPr>
        </p:nvSpPr>
        <p:spPr>
          <a:xfrm>
            <a:off x="5961888" y="2944368"/>
            <a:ext cx="4818888" cy="2130552"/>
          </a:xfrm>
        </p:spPr>
        <p:txBody>
          <a:bodyPr/>
          <a:lstStyle>
            <a:lvl1pPr marL="0" indent="0">
              <a:lnSpc>
                <a:spcPct val="10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sp>
        <p:nvSpPr>
          <p:cNvPr id="5" name="Slide Number Placeholder 4">
            <a:extLst>
              <a:ext uri="{FF2B5EF4-FFF2-40B4-BE49-F238E27FC236}">
                <a16:creationId xmlns:a16="http://schemas.microsoft.com/office/drawing/2014/main" id="{22D37E9B-F86D-C91D-23CC-19F188DE83F6}"/>
              </a:ext>
            </a:extLst>
          </p:cNvPr>
          <p:cNvSpPr>
            <a:spLocks noGrp="1"/>
          </p:cNvSpPr>
          <p:nvPr>
            <p:ph type="sldNum" sz="quarter" idx="12"/>
          </p:nvPr>
        </p:nvSpPr>
        <p:spPr>
          <a:xfrm>
            <a:off x="8072901" y="6400904"/>
            <a:ext cx="365760" cy="246888"/>
          </a:xfrm>
        </p:spPr>
        <p:txBody>
          <a:bodyPr/>
          <a:lstStyle/>
          <a:p>
            <a:fld id="{8D0AFDD5-844D-364D-8AEC-50CF4D36D55D}" type="slidenum">
              <a:rPr lang="en-US" noProof="0" smtClean="0"/>
              <a:pPr/>
              <a:t>‹#›</a:t>
            </a:fld>
            <a:endParaRPr lang="en-US" noProof="0"/>
          </a:p>
        </p:txBody>
      </p:sp>
      <p:cxnSp>
        <p:nvCxnSpPr>
          <p:cNvPr id="21" name="Straight Connector 20">
            <a:extLst>
              <a:ext uri="{FF2B5EF4-FFF2-40B4-BE49-F238E27FC236}">
                <a16:creationId xmlns:a16="http://schemas.microsoft.com/office/drawing/2014/main" id="{CB55B0F1-C1EF-3790-A994-C8C4BB61CCB9}"/>
              </a:ext>
            </a:extLst>
          </p:cNvPr>
          <p:cNvCxnSpPr>
            <a:cxnSpLocks/>
          </p:cNvCxnSpPr>
          <p:nvPr/>
        </p:nvCxnSpPr>
        <p:spPr>
          <a:xfrm>
            <a:off x="4351128" y="6532618"/>
            <a:ext cx="3693089"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4D4F275B-2CE9-CD3C-081E-0B79C125257E}"/>
              </a:ext>
            </a:extLst>
          </p:cNvPr>
          <p:cNvCxnSpPr>
            <a:cxnSpLocks/>
          </p:cNvCxnSpPr>
          <p:nvPr/>
        </p:nvCxnSpPr>
        <p:spPr>
          <a:xfrm>
            <a:off x="8467344" y="6527001"/>
            <a:ext cx="3724656" cy="5617"/>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723120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hank you">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E09AA4F6-9CBF-53A8-8FE8-0BAB0E7DC989}"/>
              </a:ext>
            </a:extLst>
          </p:cNvPr>
          <p:cNvSpPr/>
          <p:nvPr userDrawn="1"/>
        </p:nvSpPr>
        <p:spPr>
          <a:xfrm>
            <a:off x="1062566" y="1161412"/>
            <a:ext cx="10221119" cy="483174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0" name="Google Shape;328;p33">
            <a:extLst>
              <a:ext uri="{FF2B5EF4-FFF2-40B4-BE49-F238E27FC236}">
                <a16:creationId xmlns:a16="http://schemas.microsoft.com/office/drawing/2014/main" id="{CBE4E0BD-29C0-46EA-4A2D-401DD12AEC12}"/>
              </a:ext>
            </a:extLst>
          </p:cNvPr>
          <p:cNvSpPr/>
          <p:nvPr userDrawn="1"/>
        </p:nvSpPr>
        <p:spPr>
          <a:xfrm>
            <a:off x="858371" y="800100"/>
            <a:ext cx="10221119" cy="4953001"/>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D27EDEC9-86BE-FDB1-3BAE-F5FF0934CA0A}"/>
              </a:ext>
            </a:extLst>
          </p:cNvPr>
          <p:cNvSpPr>
            <a:spLocks noGrp="1"/>
          </p:cNvSpPr>
          <p:nvPr>
            <p:ph type="ctrTitle"/>
          </p:nvPr>
        </p:nvSpPr>
        <p:spPr>
          <a:xfrm>
            <a:off x="1527048" y="1901952"/>
            <a:ext cx="4873752" cy="1709928"/>
          </a:xfrm>
        </p:spPr>
        <p:txBody>
          <a:bodyPr anchor="t">
            <a:noAutofit/>
          </a:bodyPr>
          <a:lstStyle>
            <a:lvl1pPr marL="0" indent="0" algn="l">
              <a:lnSpc>
                <a:spcPct val="90000"/>
              </a:lnSpc>
              <a:defRPr sz="6000"/>
            </a:lvl1pPr>
          </a:lstStyle>
          <a:p>
            <a:r>
              <a:rPr lang="en-US" noProof="0"/>
              <a:t>Click to edit Master title style</a:t>
            </a:r>
          </a:p>
        </p:txBody>
      </p:sp>
      <p:sp>
        <p:nvSpPr>
          <p:cNvPr id="3" name="Subtitle 2">
            <a:extLst>
              <a:ext uri="{FF2B5EF4-FFF2-40B4-BE49-F238E27FC236}">
                <a16:creationId xmlns:a16="http://schemas.microsoft.com/office/drawing/2014/main" id="{61EF6069-AEE4-3455-508E-4B9EE30F0CB8}"/>
              </a:ext>
            </a:extLst>
          </p:cNvPr>
          <p:cNvSpPr>
            <a:spLocks noGrp="1"/>
          </p:cNvSpPr>
          <p:nvPr>
            <p:ph type="subTitle" idx="1"/>
          </p:nvPr>
        </p:nvSpPr>
        <p:spPr>
          <a:xfrm>
            <a:off x="1527048" y="3108960"/>
            <a:ext cx="3913632" cy="1883664"/>
          </a:xfrm>
        </p:spPr>
        <p:txBody>
          <a:bodyPr>
            <a:noAutofit/>
          </a:bodyPr>
          <a:lstStyle>
            <a:lvl1pPr marL="0" indent="0" algn="l">
              <a:lnSpc>
                <a:spcPct val="100000"/>
              </a:lnSpc>
              <a:spcBef>
                <a:spcPts val="1000"/>
              </a:spcBef>
              <a:buNone/>
              <a:defRPr sz="16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
        <p:nvSpPr>
          <p:cNvPr id="15" name="Picture Placeholder 13">
            <a:extLst>
              <a:ext uri="{FF2B5EF4-FFF2-40B4-BE49-F238E27FC236}">
                <a16:creationId xmlns:a16="http://schemas.microsoft.com/office/drawing/2014/main" id="{BEF410E3-CEC7-640A-C8FD-08419E6C3300}"/>
              </a:ext>
            </a:extLst>
          </p:cNvPr>
          <p:cNvSpPr>
            <a:spLocks noGrp="1"/>
          </p:cNvSpPr>
          <p:nvPr>
            <p:ph type="pic" sz="quarter" idx="10"/>
          </p:nvPr>
        </p:nvSpPr>
        <p:spPr>
          <a:xfrm>
            <a:off x="6443482" y="812292"/>
            <a:ext cx="4636008" cy="4928616"/>
          </a:xfr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lgn="ctr">
              <a:buNone/>
              <a:defRPr lang="en-US" sz="1800">
                <a:solidFill>
                  <a:schemeClr val="tx1"/>
                </a:solidFill>
              </a:defRPr>
            </a:lvl1pPr>
          </a:lstStyle>
          <a:p>
            <a:pPr marL="0" lvl="0" algn="ctr"/>
            <a:r>
              <a:rPr lang="en-US" noProof="0"/>
              <a:t>Click icon to add picture</a:t>
            </a:r>
          </a:p>
        </p:txBody>
      </p:sp>
    </p:spTree>
    <p:extLst>
      <p:ext uri="{BB962C8B-B14F-4D97-AF65-F5344CB8AC3E}">
        <p14:creationId xmlns:p14="http://schemas.microsoft.com/office/powerpoint/2010/main" val="7023561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Title Only">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FFABFF-AED1-441E-410D-E91E5B9EA6C0}"/>
              </a:ext>
            </a:extLst>
          </p:cNvPr>
          <p:cNvSpPr>
            <a:spLocks noGrp="1"/>
          </p:cNvSpPr>
          <p:nvPr>
            <p:ph type="title"/>
          </p:nvPr>
        </p:nvSpPr>
        <p:spPr/>
        <p:txBody>
          <a:bodyPr/>
          <a:lstStyle/>
          <a:p>
            <a:r>
              <a:rPr lang="en-US" noProof="0"/>
              <a:t>Click to edit Master title style</a:t>
            </a:r>
          </a:p>
        </p:txBody>
      </p:sp>
      <p:sp>
        <p:nvSpPr>
          <p:cNvPr id="5" name="Slide Number Placeholder 4">
            <a:extLst>
              <a:ext uri="{FF2B5EF4-FFF2-40B4-BE49-F238E27FC236}">
                <a16:creationId xmlns:a16="http://schemas.microsoft.com/office/drawing/2014/main" id="{A21D9EB3-189A-FE0F-8C95-73C3378150D7}"/>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4" name="Footer Placeholder 3">
            <a:extLst>
              <a:ext uri="{FF2B5EF4-FFF2-40B4-BE49-F238E27FC236}">
                <a16:creationId xmlns:a16="http://schemas.microsoft.com/office/drawing/2014/main" id="{7C680446-577A-69FB-646E-AF1DA4134A2C}"/>
              </a:ext>
            </a:extLst>
          </p:cNvPr>
          <p:cNvSpPr>
            <a:spLocks noGrp="1"/>
          </p:cNvSpPr>
          <p:nvPr>
            <p:ph type="ftr" sz="quarter" idx="11"/>
          </p:nvPr>
        </p:nvSpPr>
        <p:spPr/>
        <p:txBody>
          <a:bodyPr/>
          <a:lstStyle/>
          <a:p>
            <a:r>
              <a:rPr lang="en-US" noProof="0"/>
              <a:t>Presentation title</a:t>
            </a:r>
          </a:p>
        </p:txBody>
      </p:sp>
      <p:sp>
        <p:nvSpPr>
          <p:cNvPr id="3" name="Date Placeholder 2">
            <a:extLst>
              <a:ext uri="{FF2B5EF4-FFF2-40B4-BE49-F238E27FC236}">
                <a16:creationId xmlns:a16="http://schemas.microsoft.com/office/drawing/2014/main" id="{330E09C2-379A-DC94-A05D-1A629B3410E2}"/>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41543435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4"/>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672A2AC-7ED9-922C-AFA3-C7474D933A2A}"/>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3" name="Footer Placeholder 2">
            <a:extLst>
              <a:ext uri="{FF2B5EF4-FFF2-40B4-BE49-F238E27FC236}">
                <a16:creationId xmlns:a16="http://schemas.microsoft.com/office/drawing/2014/main" id="{C0D73C7A-2028-226F-C1ED-1807BD3B92FC}"/>
              </a:ext>
            </a:extLst>
          </p:cNvPr>
          <p:cNvSpPr>
            <a:spLocks noGrp="1"/>
          </p:cNvSpPr>
          <p:nvPr>
            <p:ph type="ftr" sz="quarter" idx="11"/>
          </p:nvPr>
        </p:nvSpPr>
        <p:spPr/>
        <p:txBody>
          <a:bodyPr/>
          <a:lstStyle/>
          <a:p>
            <a:r>
              <a:rPr lang="en-US" noProof="0"/>
              <a:t>Presentation title</a:t>
            </a:r>
          </a:p>
        </p:txBody>
      </p:sp>
      <p:sp>
        <p:nvSpPr>
          <p:cNvPr id="2" name="Date Placeholder 1">
            <a:extLst>
              <a:ext uri="{FF2B5EF4-FFF2-40B4-BE49-F238E27FC236}">
                <a16:creationId xmlns:a16="http://schemas.microsoft.com/office/drawing/2014/main" id="{1925B8F9-3C91-FD08-87E3-6E39B35BCF9F}"/>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3916245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8" name="Google Shape;1251;p56">
            <a:extLst>
              <a:ext uri="{FF2B5EF4-FFF2-40B4-BE49-F238E27FC236}">
                <a16:creationId xmlns:a16="http://schemas.microsoft.com/office/drawing/2014/main" id="{5BDBB369-4213-AA70-D2DD-33F4E9E1F195}"/>
              </a:ext>
            </a:extLst>
          </p:cNvPr>
          <p:cNvSpPr/>
          <p:nvPr userDrawn="1"/>
        </p:nvSpPr>
        <p:spPr>
          <a:xfrm>
            <a:off x="1072604" y="2550039"/>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Google Shape;1251;p56">
            <a:extLst>
              <a:ext uri="{FF2B5EF4-FFF2-40B4-BE49-F238E27FC236}">
                <a16:creationId xmlns:a16="http://schemas.microsoft.com/office/drawing/2014/main" id="{3BF27898-0ACC-24EB-589A-96F29C94157A}"/>
              </a:ext>
            </a:extLst>
          </p:cNvPr>
          <p:cNvSpPr/>
          <p:nvPr userDrawn="1"/>
        </p:nvSpPr>
        <p:spPr>
          <a:xfrm>
            <a:off x="3235665" y="2522510"/>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251;p56">
            <a:extLst>
              <a:ext uri="{FF2B5EF4-FFF2-40B4-BE49-F238E27FC236}">
                <a16:creationId xmlns:a16="http://schemas.microsoft.com/office/drawing/2014/main" id="{62CA34BE-87A5-8F47-C395-886E6870CF67}"/>
              </a:ext>
            </a:extLst>
          </p:cNvPr>
          <p:cNvSpPr/>
          <p:nvPr userDrawn="1"/>
        </p:nvSpPr>
        <p:spPr>
          <a:xfrm>
            <a:off x="5415148" y="2513962"/>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4" name="Google Shape;1251;p56">
            <a:extLst>
              <a:ext uri="{FF2B5EF4-FFF2-40B4-BE49-F238E27FC236}">
                <a16:creationId xmlns:a16="http://schemas.microsoft.com/office/drawing/2014/main" id="{E432D5F8-7F62-B5A0-F3AC-814BFBEEB0ED}"/>
              </a:ext>
            </a:extLst>
          </p:cNvPr>
          <p:cNvSpPr/>
          <p:nvPr userDrawn="1"/>
        </p:nvSpPr>
        <p:spPr>
          <a:xfrm>
            <a:off x="7530416" y="2524926"/>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6" name="Google Shape;1251;p56">
            <a:extLst>
              <a:ext uri="{FF2B5EF4-FFF2-40B4-BE49-F238E27FC236}">
                <a16:creationId xmlns:a16="http://schemas.microsoft.com/office/drawing/2014/main" id="{FBCE3915-CF40-BF29-2DBB-D9F447CC7555}"/>
              </a:ext>
            </a:extLst>
          </p:cNvPr>
          <p:cNvSpPr/>
          <p:nvPr userDrawn="1"/>
        </p:nvSpPr>
        <p:spPr>
          <a:xfrm>
            <a:off x="9709899" y="2516378"/>
            <a:ext cx="1622434" cy="1622434"/>
          </a:xfrm>
          <a:prstGeom prst="ellipse">
            <a:avLst/>
          </a:prstGeom>
          <a:solidFill>
            <a:schemeClr val="accent3">
              <a:lumMod val="20000"/>
              <a:lumOff val="80000"/>
            </a:schemeClr>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Text Placeholder 19">
            <a:extLst>
              <a:ext uri="{FF2B5EF4-FFF2-40B4-BE49-F238E27FC236}">
                <a16:creationId xmlns:a16="http://schemas.microsoft.com/office/drawing/2014/main" id="{811789E5-14E6-E7AB-C9D8-6E51B4544B23}"/>
              </a:ext>
            </a:extLst>
          </p:cNvPr>
          <p:cNvSpPr>
            <a:spLocks noGrp="1"/>
          </p:cNvSpPr>
          <p:nvPr>
            <p:ph type="body" sz="quarter" idx="13" hasCustomPrompt="1"/>
          </p:nvPr>
        </p:nvSpPr>
        <p:spPr>
          <a:xfrm>
            <a:off x="98672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2" name="Text Placeholder 19">
            <a:extLst>
              <a:ext uri="{FF2B5EF4-FFF2-40B4-BE49-F238E27FC236}">
                <a16:creationId xmlns:a16="http://schemas.microsoft.com/office/drawing/2014/main" id="{AC40220B-3ED2-1841-92D5-C0056EF47402}"/>
              </a:ext>
            </a:extLst>
          </p:cNvPr>
          <p:cNvSpPr>
            <a:spLocks noGrp="1"/>
          </p:cNvSpPr>
          <p:nvPr>
            <p:ph type="body" sz="quarter" idx="14" hasCustomPrompt="1"/>
          </p:nvPr>
        </p:nvSpPr>
        <p:spPr>
          <a:xfrm>
            <a:off x="3154680"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3" name="Text Placeholder 19">
            <a:extLst>
              <a:ext uri="{FF2B5EF4-FFF2-40B4-BE49-F238E27FC236}">
                <a16:creationId xmlns:a16="http://schemas.microsoft.com/office/drawing/2014/main" id="{B8BC651C-16ED-1741-08D3-8BA2D618C650}"/>
              </a:ext>
            </a:extLst>
          </p:cNvPr>
          <p:cNvSpPr>
            <a:spLocks noGrp="1"/>
          </p:cNvSpPr>
          <p:nvPr>
            <p:ph type="body" sz="quarter" idx="15" hasCustomPrompt="1"/>
          </p:nvPr>
        </p:nvSpPr>
        <p:spPr>
          <a:xfrm>
            <a:off x="533095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4" name="Text Placeholder 19">
            <a:extLst>
              <a:ext uri="{FF2B5EF4-FFF2-40B4-BE49-F238E27FC236}">
                <a16:creationId xmlns:a16="http://schemas.microsoft.com/office/drawing/2014/main" id="{B42AFC50-5862-D501-9586-4A96D4DA667F}"/>
              </a:ext>
            </a:extLst>
          </p:cNvPr>
          <p:cNvSpPr>
            <a:spLocks noGrp="1"/>
          </p:cNvSpPr>
          <p:nvPr>
            <p:ph type="body" sz="quarter" idx="16" hasCustomPrompt="1"/>
          </p:nvPr>
        </p:nvSpPr>
        <p:spPr>
          <a:xfrm>
            <a:off x="7443216"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5" name="Text Placeholder 19">
            <a:extLst>
              <a:ext uri="{FF2B5EF4-FFF2-40B4-BE49-F238E27FC236}">
                <a16:creationId xmlns:a16="http://schemas.microsoft.com/office/drawing/2014/main" id="{45772425-B358-35A8-C707-76C81B500EDA}"/>
              </a:ext>
            </a:extLst>
          </p:cNvPr>
          <p:cNvSpPr>
            <a:spLocks noGrp="1"/>
          </p:cNvSpPr>
          <p:nvPr>
            <p:ph type="body" sz="quarter" idx="17" hasCustomPrompt="1"/>
          </p:nvPr>
        </p:nvSpPr>
        <p:spPr>
          <a:xfrm>
            <a:off x="9628632" y="2441448"/>
            <a:ext cx="1622425" cy="1622425"/>
          </a:xfrm>
          <a:prstGeom prst="ellipse">
            <a:avLst/>
          </a:prstGeom>
          <a:solidFill>
            <a:schemeClr val="accent3"/>
          </a:solidFill>
          <a:ln w="25400">
            <a:solidFill>
              <a:schemeClr val="tx1"/>
            </a:solidFill>
          </a:ln>
        </p:spPr>
        <p:txBody>
          <a:bodyPr anchor="ctr"/>
          <a:lstStyle>
            <a:lvl1pPr marL="0" indent="0" algn="ctr">
              <a:buNone/>
              <a:defRPr sz="5400">
                <a:solidFill>
                  <a:schemeClr val="bg1"/>
                </a:solidFill>
                <a:latin typeface="+mj-lt"/>
              </a:defRPr>
            </a:lvl1pPr>
          </a:lstStyle>
          <a:p>
            <a:pPr lvl="0"/>
            <a:r>
              <a:rPr lang="en-US" noProof="0"/>
              <a:t>0</a:t>
            </a:r>
          </a:p>
        </p:txBody>
      </p:sp>
      <p:sp>
        <p:nvSpPr>
          <p:cNvPr id="27" name="Text Placeholder 26">
            <a:extLst>
              <a:ext uri="{FF2B5EF4-FFF2-40B4-BE49-F238E27FC236}">
                <a16:creationId xmlns:a16="http://schemas.microsoft.com/office/drawing/2014/main" id="{B0B8A0CF-58B1-629F-C8DB-238E5114277C}"/>
              </a:ext>
            </a:extLst>
          </p:cNvPr>
          <p:cNvSpPr>
            <a:spLocks noGrp="1"/>
          </p:cNvSpPr>
          <p:nvPr>
            <p:ph type="body" sz="quarter" idx="18"/>
          </p:nvPr>
        </p:nvSpPr>
        <p:spPr>
          <a:xfrm>
            <a:off x="824102" y="432511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8" name="Text Placeholder 26">
            <a:extLst>
              <a:ext uri="{FF2B5EF4-FFF2-40B4-BE49-F238E27FC236}">
                <a16:creationId xmlns:a16="http://schemas.microsoft.com/office/drawing/2014/main" id="{3973DBDD-5F4C-3094-B5AB-751AF360379C}"/>
              </a:ext>
            </a:extLst>
          </p:cNvPr>
          <p:cNvSpPr>
            <a:spLocks noGrp="1"/>
          </p:cNvSpPr>
          <p:nvPr>
            <p:ph type="body" sz="quarter" idx="19"/>
          </p:nvPr>
        </p:nvSpPr>
        <p:spPr>
          <a:xfrm>
            <a:off x="2992056" y="432670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29" name="Text Placeholder 26">
            <a:extLst>
              <a:ext uri="{FF2B5EF4-FFF2-40B4-BE49-F238E27FC236}">
                <a16:creationId xmlns:a16="http://schemas.microsoft.com/office/drawing/2014/main" id="{6A7033DE-A188-7F2B-B42D-3B4334B2C4BE}"/>
              </a:ext>
            </a:extLst>
          </p:cNvPr>
          <p:cNvSpPr>
            <a:spLocks noGrp="1"/>
          </p:cNvSpPr>
          <p:nvPr>
            <p:ph type="body" sz="quarter" idx="20"/>
          </p:nvPr>
        </p:nvSpPr>
        <p:spPr>
          <a:xfrm>
            <a:off x="5168328" y="4313642"/>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0" name="Text Placeholder 26">
            <a:extLst>
              <a:ext uri="{FF2B5EF4-FFF2-40B4-BE49-F238E27FC236}">
                <a16:creationId xmlns:a16="http://schemas.microsoft.com/office/drawing/2014/main" id="{82C8DA85-8265-9485-A51D-73E1629CC541}"/>
              </a:ext>
            </a:extLst>
          </p:cNvPr>
          <p:cNvSpPr>
            <a:spLocks noGrp="1"/>
          </p:cNvSpPr>
          <p:nvPr>
            <p:ph type="body" sz="quarter" idx="21"/>
          </p:nvPr>
        </p:nvSpPr>
        <p:spPr>
          <a:xfrm>
            <a:off x="727985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31" name="Text Placeholder 26">
            <a:extLst>
              <a:ext uri="{FF2B5EF4-FFF2-40B4-BE49-F238E27FC236}">
                <a16:creationId xmlns:a16="http://schemas.microsoft.com/office/drawing/2014/main" id="{20594F27-59D4-99D2-77B5-71915573EDA4}"/>
              </a:ext>
            </a:extLst>
          </p:cNvPr>
          <p:cNvSpPr>
            <a:spLocks noGrp="1"/>
          </p:cNvSpPr>
          <p:nvPr>
            <p:ph type="body" sz="quarter" idx="22"/>
          </p:nvPr>
        </p:nvSpPr>
        <p:spPr>
          <a:xfrm>
            <a:off x="9466008" y="4319944"/>
            <a:ext cx="1947672" cy="630936"/>
          </a:xfrm>
        </p:spPr>
        <p:txBody>
          <a:bodyPr/>
          <a:lstStyle>
            <a:lvl1pPr marL="0" indent="0" algn="ctr">
              <a:lnSpc>
                <a:spcPct val="120000"/>
              </a:lnSpc>
              <a:spcBef>
                <a:spcPts val="0"/>
              </a:spcBef>
              <a:buNone/>
              <a:defRPr sz="2000">
                <a:latin typeface="+mj-lt"/>
              </a:defRPr>
            </a:lvl1pPr>
          </a:lstStyle>
          <a:p>
            <a:pPr lvl="0"/>
            <a:r>
              <a:rPr lang="en-US" noProof="0"/>
              <a:t>Click to edit Master text styles</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7489256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ontent with Caption">
    <p:bg>
      <p:bgPr>
        <a:solidFill>
          <a:schemeClr val="tx2"/>
        </a:solidFill>
        <a:effectLst/>
      </p:bgPr>
    </p:bg>
    <p:spTree>
      <p:nvGrpSpPr>
        <p:cNvPr id="1" name=""/>
        <p:cNvGrpSpPr/>
        <p:nvPr/>
      </p:nvGrpSpPr>
      <p:grpSpPr>
        <a:xfrm>
          <a:off x="0" y="0"/>
          <a:ext cx="0" cy="0"/>
          <a:chOff x="0" y="0"/>
          <a:chExt cx="0" cy="0"/>
        </a:xfrm>
      </p:grpSpPr>
      <p:sp>
        <p:nvSpPr>
          <p:cNvPr id="8" name="Google Shape;327;p33">
            <a:extLst>
              <a:ext uri="{FF2B5EF4-FFF2-40B4-BE49-F238E27FC236}">
                <a16:creationId xmlns:a16="http://schemas.microsoft.com/office/drawing/2014/main" id="{F51DD675-2DC4-A4BE-C624-3048A2E666B7}"/>
              </a:ext>
            </a:extLst>
          </p:cNvPr>
          <p:cNvSpPr/>
          <p:nvPr userDrawn="1"/>
        </p:nvSpPr>
        <p:spPr>
          <a:xfrm>
            <a:off x="809553" y="1012104"/>
            <a:ext cx="6957749" cy="5061732"/>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12" name="Google Shape;328;p33">
            <a:extLst>
              <a:ext uri="{FF2B5EF4-FFF2-40B4-BE49-F238E27FC236}">
                <a16:creationId xmlns:a16="http://schemas.microsoft.com/office/drawing/2014/main" id="{A0952ED0-9FCB-B6D2-E806-E2663B8961D0}"/>
              </a:ext>
            </a:extLst>
          </p:cNvPr>
          <p:cNvSpPr/>
          <p:nvPr userDrawn="1"/>
        </p:nvSpPr>
        <p:spPr>
          <a:xfrm>
            <a:off x="600338" y="782757"/>
            <a:ext cx="6957749" cy="506173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1389888" y="1719072"/>
            <a:ext cx="5038344" cy="1709928"/>
          </a:xfrm>
        </p:spPr>
        <p:txBody>
          <a:bodyPr/>
          <a:lstStyle>
            <a:lvl1pPr algn="l">
              <a:lnSpc>
                <a:spcPct val="90000"/>
              </a:lnSpc>
              <a:defRPr/>
            </a:lvl1pPr>
          </a:lstStyle>
          <a:p>
            <a:r>
              <a:rPr lang="en-US" noProof="0"/>
              <a:t>Click to edit Master title style</a:t>
            </a:r>
          </a:p>
        </p:txBody>
      </p:sp>
      <p:sp>
        <p:nvSpPr>
          <p:cNvPr id="10" name="Picture Placeholder 9">
            <a:extLst>
              <a:ext uri="{FF2B5EF4-FFF2-40B4-BE49-F238E27FC236}">
                <a16:creationId xmlns:a16="http://schemas.microsoft.com/office/drawing/2014/main" id="{0BC3CDDF-FEA3-712D-9071-515D264F06E7}"/>
              </a:ext>
            </a:extLst>
          </p:cNvPr>
          <p:cNvSpPr>
            <a:spLocks noGrp="1"/>
          </p:cNvSpPr>
          <p:nvPr>
            <p:ph type="pic" sz="quarter" idx="13"/>
          </p:nvPr>
        </p:nvSpPr>
        <p:spPr>
          <a:xfrm>
            <a:off x="8296656" y="0"/>
            <a:ext cx="3895344" cy="6858000"/>
          </a:xfrm>
          <a:solidFill>
            <a:schemeClr val="accent1"/>
          </a:solidFill>
        </p:spPr>
        <p:txBody>
          <a:bodyPr anchor="ctr"/>
          <a:lstStyle>
            <a:lvl1pPr marL="0" indent="0" algn="ctr">
              <a:buNone/>
              <a:defRPr/>
            </a:lvl1pPr>
          </a:lstStyle>
          <a:p>
            <a:r>
              <a:rPr lang="en-US" noProof="0"/>
              <a:t>Click icon to add picture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1389888" y="3054096"/>
            <a:ext cx="5010912" cy="2130552"/>
          </a:xfrm>
        </p:spPr>
        <p:txBody>
          <a:bodyPr/>
          <a:lstStyle>
            <a:lvl1pPr marL="54864" indent="0">
              <a:lnSpc>
                <a:spcPct val="120000"/>
              </a:lnSpc>
              <a:spcBef>
                <a:spcPts val="0"/>
              </a:spcBef>
              <a:buNone/>
              <a:defRPr sz="1600"/>
            </a:lvl1pPr>
            <a:lvl2pPr>
              <a:defRPr sz="1400"/>
            </a:lvl2pPr>
            <a:lvl3pPr>
              <a:defRPr sz="1200"/>
            </a:lvl3pPr>
            <a:lvl4pPr>
              <a:defRPr sz="1100"/>
            </a:lvl4pPr>
            <a:lvl5pPr>
              <a:defRPr sz="1100"/>
            </a:lvl5pPr>
          </a:lstStyle>
          <a:p>
            <a:pPr lvl="0"/>
            <a:r>
              <a:rPr lang="en-US" noProof="0"/>
              <a:t>Click to edit Master text styles</a:t>
            </a:r>
          </a:p>
        </p:txBody>
      </p:sp>
      <p:cxnSp>
        <p:nvCxnSpPr>
          <p:cNvPr id="28" name="Straight Connector 27">
            <a:extLst>
              <a:ext uri="{FF2B5EF4-FFF2-40B4-BE49-F238E27FC236}">
                <a16:creationId xmlns:a16="http://schemas.microsoft.com/office/drawing/2014/main" id="{A4F7CD76-D087-685D-2E27-537F34D67EBE}"/>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a:xfrm>
            <a:off x="3962400" y="6400904"/>
            <a:ext cx="365760" cy="246888"/>
          </a:xfrm>
        </p:spPr>
        <p:txBody>
          <a:bodyPr/>
          <a:lstStyle>
            <a:lvl1pPr>
              <a:defRPr>
                <a:solidFill>
                  <a:schemeClr val="bg1"/>
                </a:solidFill>
              </a:defRPr>
            </a:lvl1pPr>
          </a:lstStyle>
          <a:p>
            <a:fld id="{8D0AFDD5-844D-364D-8AEC-50CF4D36D55D}" type="slidenum">
              <a:rPr lang="en-US" noProof="0" smtClean="0"/>
              <a:pPr/>
              <a:t>‹#›</a:t>
            </a:fld>
            <a:endParaRPr lang="en-US" noProof="0"/>
          </a:p>
        </p:txBody>
      </p:sp>
      <p:grpSp>
        <p:nvGrpSpPr>
          <p:cNvPr id="13" name="Group 12">
            <a:extLst>
              <a:ext uri="{FF2B5EF4-FFF2-40B4-BE49-F238E27FC236}">
                <a16:creationId xmlns:a16="http://schemas.microsoft.com/office/drawing/2014/main" id="{0C63F889-82B6-D594-DA07-4C82AE33663F}"/>
              </a:ext>
            </a:extLst>
          </p:cNvPr>
          <p:cNvGrpSpPr/>
          <p:nvPr userDrawn="1"/>
        </p:nvGrpSpPr>
        <p:grpSpPr>
          <a:xfrm>
            <a:off x="0" y="6527001"/>
            <a:ext cx="8294153" cy="5617"/>
            <a:chOff x="0" y="6527001"/>
            <a:chExt cx="8294153" cy="5617"/>
          </a:xfrm>
        </p:grpSpPr>
        <p:cxnSp>
          <p:nvCxnSpPr>
            <p:cNvPr id="14" name="Straight Connector 13">
              <a:extLst>
                <a:ext uri="{FF2B5EF4-FFF2-40B4-BE49-F238E27FC236}">
                  <a16:creationId xmlns:a16="http://schemas.microsoft.com/office/drawing/2014/main" id="{3F4BFE95-6DCA-752C-0F0C-CCAF1A576CD0}"/>
                </a:ext>
              </a:extLst>
            </p:cNvPr>
            <p:cNvCxnSpPr>
              <a:cxnSpLocks/>
            </p:cNvCxnSpPr>
            <p:nvPr/>
          </p:nvCxnSpPr>
          <p:spPr>
            <a:xfrm>
              <a:off x="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3920C2FA-C2E7-21E2-09D0-3BA6B1BC2C1E}"/>
                </a:ext>
              </a:extLst>
            </p:cNvPr>
            <p:cNvCxnSpPr>
              <a:cxnSpLocks/>
            </p:cNvCxnSpPr>
            <p:nvPr/>
          </p:nvCxnSpPr>
          <p:spPr>
            <a:xfrm>
              <a:off x="4358640" y="6527001"/>
              <a:ext cx="3935513" cy="5617"/>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82084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38D51F-4DA4-5AB7-6ACD-17065B86DE72}"/>
              </a:ext>
            </a:extLst>
          </p:cNvPr>
          <p:cNvSpPr>
            <a:spLocks noGrp="1"/>
          </p:cNvSpPr>
          <p:nvPr>
            <p:ph type="title"/>
          </p:nvPr>
        </p:nvSpPr>
        <p:spPr>
          <a:xfrm>
            <a:off x="731520" y="1947672"/>
            <a:ext cx="3017520" cy="1938528"/>
          </a:xfrm>
        </p:spPr>
        <p:txBody>
          <a:bodyPr anchor="t"/>
          <a:lstStyle>
            <a:lvl1pPr algn="l">
              <a:defRPr sz="6000"/>
            </a:lvl1pPr>
          </a:lstStyle>
          <a:p>
            <a:r>
              <a:rPr lang="en-US" noProof="0"/>
              <a:t>Click to edit Master title style</a:t>
            </a:r>
          </a:p>
        </p:txBody>
      </p:sp>
      <p:sp>
        <p:nvSpPr>
          <p:cNvPr id="3" name="Text Placeholder 2">
            <a:extLst>
              <a:ext uri="{FF2B5EF4-FFF2-40B4-BE49-F238E27FC236}">
                <a16:creationId xmlns:a16="http://schemas.microsoft.com/office/drawing/2014/main" id="{F4264711-7A11-A788-DD48-17D0C3B08384}"/>
              </a:ext>
            </a:extLst>
          </p:cNvPr>
          <p:cNvSpPr>
            <a:spLocks noGrp="1"/>
          </p:cNvSpPr>
          <p:nvPr>
            <p:ph type="body" idx="1"/>
          </p:nvPr>
        </p:nvSpPr>
        <p:spPr>
          <a:xfrm>
            <a:off x="758952" y="4279392"/>
            <a:ext cx="2980944" cy="402336"/>
          </a:xfrm>
        </p:spPr>
        <p:txBody>
          <a:bodyPr/>
          <a:lstStyle>
            <a:lvl1pPr marL="0" indent="0">
              <a:lnSpc>
                <a:spcPct val="100000"/>
              </a:lnSpc>
              <a:spcBef>
                <a:spcPts val="0"/>
              </a:spcBef>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Click to edit Master text styles</a:t>
            </a:r>
          </a:p>
        </p:txBody>
      </p:sp>
      <p:sp>
        <p:nvSpPr>
          <p:cNvPr id="8" name="Google Shape;1251;p56">
            <a:extLst>
              <a:ext uri="{FF2B5EF4-FFF2-40B4-BE49-F238E27FC236}">
                <a16:creationId xmlns:a16="http://schemas.microsoft.com/office/drawing/2014/main" id="{9061A64A-DA6A-5D22-BE0B-94B0626A6CF1}"/>
              </a:ext>
            </a:extLst>
          </p:cNvPr>
          <p:cNvSpPr/>
          <p:nvPr userDrawn="1"/>
        </p:nvSpPr>
        <p:spPr>
          <a:xfrm>
            <a:off x="5102241" y="597060"/>
            <a:ext cx="5949692" cy="5949692"/>
          </a:xfrm>
          <a:prstGeom prst="ellipse">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0" name="Picture Placeholder 9">
            <a:extLst>
              <a:ext uri="{FF2B5EF4-FFF2-40B4-BE49-F238E27FC236}">
                <a16:creationId xmlns:a16="http://schemas.microsoft.com/office/drawing/2014/main" id="{E88E5310-5724-6031-306F-4110AC65EBDB}"/>
              </a:ext>
            </a:extLst>
          </p:cNvPr>
          <p:cNvSpPr>
            <a:spLocks noGrp="1" noChangeAspect="1"/>
          </p:cNvSpPr>
          <p:nvPr>
            <p:ph type="pic" sz="quarter" idx="10"/>
          </p:nvPr>
        </p:nvSpPr>
        <p:spPr>
          <a:xfrm>
            <a:off x="5001768" y="420624"/>
            <a:ext cx="5897880" cy="5897880"/>
          </a:xfrm>
          <a:prstGeom prst="ellipse">
            <a:avLst/>
          </a:prstGeom>
          <a:solidFill>
            <a:schemeClr val="accent1"/>
          </a:solidFill>
          <a:ln w="25400">
            <a:solidFill>
              <a:schemeClr val="tx1"/>
            </a:solidFill>
          </a:ln>
        </p:spPr>
        <p:txBody>
          <a:bodyPr anchor="ctr"/>
          <a:lstStyle>
            <a:lvl1pPr marL="0" indent="0" algn="ctr">
              <a:buNone/>
              <a:defRPr/>
            </a:lvl1pPr>
          </a:lstStyle>
          <a:p>
            <a:r>
              <a:rPr lang="en-US" noProof="0"/>
              <a:t>Click icon to add picture</a:t>
            </a:r>
          </a:p>
        </p:txBody>
      </p:sp>
    </p:spTree>
    <p:extLst>
      <p:ext uri="{BB962C8B-B14F-4D97-AF65-F5344CB8AC3E}">
        <p14:creationId xmlns:p14="http://schemas.microsoft.com/office/powerpoint/2010/main" val="7911687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Title and Content">
    <p:bg>
      <p:bgPr>
        <a:solidFill>
          <a:schemeClr val="accent5"/>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p:txBody>
          <a:bodyPr/>
          <a:lstStyle/>
          <a:p>
            <a:r>
              <a:rPr lang="en-US" noProof="0"/>
              <a:t>Click to edit Master title style</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484632" y="1810512"/>
            <a:ext cx="11000232" cy="4160520"/>
          </a:xfrm>
        </p:spPr>
        <p:txBody>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Slide Number Placeholder 5">
            <a:extLst>
              <a:ext uri="{FF2B5EF4-FFF2-40B4-BE49-F238E27FC236}">
                <a16:creationId xmlns:a16="http://schemas.microsoft.com/office/drawing/2014/main" id="{754CBAEF-CF24-7502-B796-D47DF23F28D4}"/>
              </a:ext>
            </a:extLst>
          </p:cNvPr>
          <p:cNvSpPr>
            <a:spLocks noGrp="1"/>
          </p:cNvSpPr>
          <p:nvPr>
            <p:ph type="sldNum" sz="quarter" idx="12"/>
          </p:nvPr>
        </p:nvSpPr>
        <p:spPr/>
        <p:txBody>
          <a:bodyPr/>
          <a:lstStyle/>
          <a:p>
            <a:fld id="{8D0AFDD5-844D-364D-8AEC-50CF4D36D55D}" type="slidenum">
              <a:rPr lang="en-US" noProof="0" smtClean="0"/>
              <a:t>‹#›</a:t>
            </a:fld>
            <a:endParaRPr lang="en-US" noProof="0"/>
          </a:p>
        </p:txBody>
      </p:sp>
      <p:sp>
        <p:nvSpPr>
          <p:cNvPr id="5" name="Footer Placeholder 4">
            <a:extLst>
              <a:ext uri="{FF2B5EF4-FFF2-40B4-BE49-F238E27FC236}">
                <a16:creationId xmlns:a16="http://schemas.microsoft.com/office/drawing/2014/main" id="{82D9E7CE-C596-EE32-BBFE-799C10EFBBB2}"/>
              </a:ext>
            </a:extLst>
          </p:cNvPr>
          <p:cNvSpPr>
            <a:spLocks noGrp="1"/>
          </p:cNvSpPr>
          <p:nvPr>
            <p:ph type="ftr" sz="quarter" idx="11"/>
          </p:nvPr>
        </p:nvSpPr>
        <p:spPr/>
        <p:txBody>
          <a:bodyPr/>
          <a:lstStyle/>
          <a:p>
            <a:r>
              <a:rPr lang="en-US" noProof="0"/>
              <a:t>Presentation title</a:t>
            </a:r>
          </a:p>
        </p:txBody>
      </p:sp>
      <p:sp>
        <p:nvSpPr>
          <p:cNvPr id="4" name="Date Placeholder 3">
            <a:extLst>
              <a:ext uri="{FF2B5EF4-FFF2-40B4-BE49-F238E27FC236}">
                <a16:creationId xmlns:a16="http://schemas.microsoft.com/office/drawing/2014/main" id="{7490B60C-999F-167B-3927-D752A0DE60A7}"/>
              </a:ext>
            </a:extLst>
          </p:cNvPr>
          <p:cNvSpPr>
            <a:spLocks noGrp="1"/>
          </p:cNvSpPr>
          <p:nvPr>
            <p:ph type="dt" sz="half" idx="10"/>
          </p:nvPr>
        </p:nvSpPr>
        <p:spPr/>
        <p:txBody>
          <a:bodyPr/>
          <a:lstStyle/>
          <a:p>
            <a:r>
              <a:rPr lang="en-US" noProof="0"/>
              <a:t>20XX</a:t>
            </a:r>
          </a:p>
        </p:txBody>
      </p:sp>
    </p:spTree>
    <p:extLst>
      <p:ext uri="{BB962C8B-B14F-4D97-AF65-F5344CB8AC3E}">
        <p14:creationId xmlns:p14="http://schemas.microsoft.com/office/powerpoint/2010/main" val="120134929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bg>
      <p:bgPr>
        <a:solidFill>
          <a:schemeClr val="accent3"/>
        </a:solidFill>
        <a:effectLst/>
      </p:bgPr>
    </p:bg>
    <p:spTree>
      <p:nvGrpSpPr>
        <p:cNvPr id="1" name=""/>
        <p:cNvGrpSpPr/>
        <p:nvPr/>
      </p:nvGrpSpPr>
      <p:grpSpPr>
        <a:xfrm>
          <a:off x="0" y="0"/>
          <a:ext cx="0" cy="0"/>
          <a:chOff x="0" y="0"/>
          <a:chExt cx="0" cy="0"/>
        </a:xfrm>
      </p:grpSpPr>
      <p:sp>
        <p:nvSpPr>
          <p:cNvPr id="12" name="Google Shape;327;p33">
            <a:extLst>
              <a:ext uri="{FF2B5EF4-FFF2-40B4-BE49-F238E27FC236}">
                <a16:creationId xmlns:a16="http://schemas.microsoft.com/office/drawing/2014/main" id="{EA1EE280-E44E-F71B-ED1B-CA8CEDEE6175}"/>
              </a:ext>
            </a:extLst>
          </p:cNvPr>
          <p:cNvSpPr/>
          <p:nvPr userDrawn="1"/>
        </p:nvSpPr>
        <p:spPr>
          <a:xfrm>
            <a:off x="1087280" y="1161412"/>
            <a:ext cx="10221119" cy="4831742"/>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accent2">
                  <a:lumMod val="20000"/>
                  <a:lumOff val="80000"/>
                </a:schemeClr>
              </a:solidFill>
              <a:latin typeface="Karla"/>
              <a:ea typeface="Karla"/>
              <a:cs typeface="Karla"/>
              <a:sym typeface="Karla"/>
            </a:endParaRPr>
          </a:p>
        </p:txBody>
      </p:sp>
      <p:sp>
        <p:nvSpPr>
          <p:cNvPr id="14" name="Google Shape;328;p33">
            <a:extLst>
              <a:ext uri="{FF2B5EF4-FFF2-40B4-BE49-F238E27FC236}">
                <a16:creationId xmlns:a16="http://schemas.microsoft.com/office/drawing/2014/main" id="{332C8624-D848-DF0C-9104-7A2655E4A0FE}"/>
              </a:ext>
            </a:extLst>
          </p:cNvPr>
          <p:cNvSpPr/>
          <p:nvPr userDrawn="1"/>
        </p:nvSpPr>
        <p:spPr>
          <a:xfrm>
            <a:off x="858371" y="800100"/>
            <a:ext cx="10221119" cy="4953001"/>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b="0" i="0" u="none" strike="noStrike" cap="none"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BF01426A-0740-2EB9-FC34-9C043459357E}"/>
              </a:ext>
            </a:extLst>
          </p:cNvPr>
          <p:cNvSpPr>
            <a:spLocks noGrp="1"/>
          </p:cNvSpPr>
          <p:nvPr>
            <p:ph type="title"/>
          </p:nvPr>
        </p:nvSpPr>
        <p:spPr>
          <a:xfrm>
            <a:off x="2862072" y="2322576"/>
            <a:ext cx="6473952" cy="1901952"/>
          </a:xfrm>
        </p:spPr>
        <p:txBody>
          <a:bodyPr anchor="ctr"/>
          <a:lstStyle>
            <a:lvl1pPr algn="l">
              <a:lnSpc>
                <a:spcPct val="90000"/>
              </a:lnSpc>
              <a:defRPr sz="4000"/>
            </a:lvl1pPr>
          </a:lstStyle>
          <a:p>
            <a:r>
              <a:rPr lang="en-US" noProof="0"/>
              <a:t>Click to edit Master title style</a:t>
            </a:r>
          </a:p>
        </p:txBody>
      </p:sp>
      <p:sp>
        <p:nvSpPr>
          <p:cNvPr id="18" name="Text Placeholder 15">
            <a:extLst>
              <a:ext uri="{FF2B5EF4-FFF2-40B4-BE49-F238E27FC236}">
                <a16:creationId xmlns:a16="http://schemas.microsoft.com/office/drawing/2014/main" id="{4817D722-78FF-E98D-229F-DDC8146F5572}"/>
              </a:ext>
            </a:extLst>
          </p:cNvPr>
          <p:cNvSpPr>
            <a:spLocks noGrp="1"/>
          </p:cNvSpPr>
          <p:nvPr>
            <p:ph type="body" sz="quarter" idx="15" hasCustomPrompt="1"/>
          </p:nvPr>
        </p:nvSpPr>
        <p:spPr>
          <a:xfrm>
            <a:off x="1027874" y="809103"/>
            <a:ext cx="1798955" cy="2062163"/>
          </a:xfrm>
        </p:spPr>
        <p:txBody>
          <a:bodyPr anchor="t"/>
          <a:lstStyle>
            <a:lvl1pPr marL="0" indent="0">
              <a:buNone/>
              <a:defRPr sz="25000" b="1">
                <a:solidFill>
                  <a:schemeClr val="tx2"/>
                </a:solidFill>
                <a:latin typeface="+mj-lt"/>
              </a:defRPr>
            </a:lvl1pPr>
          </a:lstStyle>
          <a:p>
            <a:pPr lvl="0"/>
            <a:r>
              <a:rPr lang="en-US" noProof="0"/>
              <a:t>“</a:t>
            </a:r>
          </a:p>
        </p:txBody>
      </p:sp>
      <p:sp>
        <p:nvSpPr>
          <p:cNvPr id="3" name="Content Placeholder 2">
            <a:extLst>
              <a:ext uri="{FF2B5EF4-FFF2-40B4-BE49-F238E27FC236}">
                <a16:creationId xmlns:a16="http://schemas.microsoft.com/office/drawing/2014/main" id="{A00F6C1B-F86D-84E1-F13C-1A2310E172C3}"/>
              </a:ext>
            </a:extLst>
          </p:cNvPr>
          <p:cNvSpPr>
            <a:spLocks noGrp="1"/>
          </p:cNvSpPr>
          <p:nvPr>
            <p:ph idx="1"/>
          </p:nvPr>
        </p:nvSpPr>
        <p:spPr>
          <a:xfrm>
            <a:off x="2862072" y="4334256"/>
            <a:ext cx="2340864" cy="585216"/>
          </a:xfrm>
        </p:spPr>
        <p:txBody>
          <a:bodyPr/>
          <a:lstStyle>
            <a:lvl1pPr marL="0" indent="0">
              <a:lnSpc>
                <a:spcPct val="100000"/>
              </a:lnSpc>
              <a:spcBef>
                <a:spcPts val="0"/>
              </a:spcBef>
              <a:buNone/>
              <a:defRPr sz="2000"/>
            </a:lvl1pPr>
          </a:lstStyle>
          <a:p>
            <a:pPr lvl="0"/>
            <a:r>
              <a:rPr lang="en-US" noProof="0"/>
              <a:t>Click to edit Master text styles</a:t>
            </a:r>
          </a:p>
        </p:txBody>
      </p:sp>
      <p:sp>
        <p:nvSpPr>
          <p:cNvPr id="17" name="Text Placeholder 15">
            <a:extLst>
              <a:ext uri="{FF2B5EF4-FFF2-40B4-BE49-F238E27FC236}">
                <a16:creationId xmlns:a16="http://schemas.microsoft.com/office/drawing/2014/main" id="{F9A35D83-86B3-5132-45B2-6382E8F3A4C2}"/>
              </a:ext>
            </a:extLst>
          </p:cNvPr>
          <p:cNvSpPr>
            <a:spLocks noGrp="1"/>
          </p:cNvSpPr>
          <p:nvPr>
            <p:ph type="body" sz="quarter" idx="14" hasCustomPrompt="1"/>
          </p:nvPr>
        </p:nvSpPr>
        <p:spPr>
          <a:xfrm>
            <a:off x="9281160" y="3957272"/>
            <a:ext cx="1798955" cy="2062163"/>
          </a:xfrm>
        </p:spPr>
        <p:txBody>
          <a:bodyPr/>
          <a:lstStyle>
            <a:lvl1pPr marL="0" indent="0">
              <a:buNone/>
              <a:defRPr sz="25000" b="1">
                <a:solidFill>
                  <a:schemeClr val="tx2"/>
                </a:solidFill>
                <a:latin typeface="+mj-lt"/>
              </a:defRPr>
            </a:lvl1pPr>
          </a:lstStyle>
          <a:p>
            <a:pPr lvl="0"/>
            <a:r>
              <a:rPr lang="en-US" noProof="0"/>
              <a:t>”</a:t>
            </a:r>
          </a:p>
        </p:txBody>
      </p:sp>
      <p:sp>
        <p:nvSpPr>
          <p:cNvPr id="7" name="Date Placeholder 6">
            <a:extLst>
              <a:ext uri="{FF2B5EF4-FFF2-40B4-BE49-F238E27FC236}">
                <a16:creationId xmlns:a16="http://schemas.microsoft.com/office/drawing/2014/main" id="{C1F53ABF-1C17-E7D0-EEB7-468CEDF285C7}"/>
              </a:ext>
            </a:extLst>
          </p:cNvPr>
          <p:cNvSpPr>
            <a:spLocks noGrp="1"/>
          </p:cNvSpPr>
          <p:nvPr>
            <p:ph type="dt" sz="half" idx="16"/>
          </p:nvPr>
        </p:nvSpPr>
        <p:spPr/>
        <p:txBody>
          <a:bodyPr/>
          <a:lstStyle/>
          <a:p>
            <a:r>
              <a:rPr lang="en-US" noProof="0"/>
              <a:t>20XX</a:t>
            </a:r>
          </a:p>
        </p:txBody>
      </p:sp>
      <p:sp>
        <p:nvSpPr>
          <p:cNvPr id="8" name="Footer Placeholder 7">
            <a:extLst>
              <a:ext uri="{FF2B5EF4-FFF2-40B4-BE49-F238E27FC236}">
                <a16:creationId xmlns:a16="http://schemas.microsoft.com/office/drawing/2014/main" id="{86A64DF1-77A3-B856-5F46-12724706B8A1}"/>
              </a:ext>
            </a:extLst>
          </p:cNvPr>
          <p:cNvSpPr>
            <a:spLocks noGrp="1"/>
          </p:cNvSpPr>
          <p:nvPr>
            <p:ph type="ftr" sz="quarter" idx="17"/>
          </p:nvPr>
        </p:nvSpPr>
        <p:spPr/>
        <p:txBody>
          <a:bodyPr/>
          <a:lstStyle/>
          <a:p>
            <a:r>
              <a:rPr lang="en-US" noProof="0"/>
              <a:t>Presentation title</a:t>
            </a:r>
          </a:p>
        </p:txBody>
      </p:sp>
      <p:sp>
        <p:nvSpPr>
          <p:cNvPr id="9" name="Slide Number Placeholder 8">
            <a:extLst>
              <a:ext uri="{FF2B5EF4-FFF2-40B4-BE49-F238E27FC236}">
                <a16:creationId xmlns:a16="http://schemas.microsoft.com/office/drawing/2014/main" id="{D8961FC7-9CAD-4B2D-A8F6-C172AF6D5EB1}"/>
              </a:ext>
            </a:extLst>
          </p:cNvPr>
          <p:cNvSpPr>
            <a:spLocks noGrp="1"/>
          </p:cNvSpPr>
          <p:nvPr>
            <p:ph type="sldNum" sz="quarter" idx="18"/>
          </p:nvPr>
        </p:nvSpPr>
        <p:spPr/>
        <p:txBody>
          <a:bodyPr/>
          <a:lstStyle/>
          <a:p>
            <a:fld id="{8D0AFDD5-844D-364D-8AEC-50CF4D36D55D}" type="slidenum">
              <a:rPr lang="en-US" noProof="0" smtClean="0"/>
              <a:pPr/>
              <a:t>‹#›</a:t>
            </a:fld>
            <a:endParaRPr lang="en-US" noProof="0"/>
          </a:p>
        </p:txBody>
      </p:sp>
    </p:spTree>
    <p:extLst>
      <p:ext uri="{BB962C8B-B14F-4D97-AF65-F5344CB8AC3E}">
        <p14:creationId xmlns:p14="http://schemas.microsoft.com/office/powerpoint/2010/main" val="28843801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eam x4">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bg1"/>
                </a:solidFill>
              </a:defRPr>
            </a:lvl1pPr>
          </a:lstStyle>
          <a:p>
            <a:r>
              <a:rPr lang="en-US" noProof="0"/>
              <a:t>Click to edit Master title style</a:t>
            </a:r>
          </a:p>
        </p:txBody>
      </p:sp>
      <p:sp>
        <p:nvSpPr>
          <p:cNvPr id="7" name="Google Shape;1149;p53">
            <a:extLst>
              <a:ext uri="{FF2B5EF4-FFF2-40B4-BE49-F238E27FC236}">
                <a16:creationId xmlns:a16="http://schemas.microsoft.com/office/drawing/2014/main" id="{E21113D2-FC9F-27EC-7A45-E8F7695D1407}"/>
              </a:ext>
            </a:extLst>
          </p:cNvPr>
          <p:cNvSpPr/>
          <p:nvPr userDrawn="1"/>
        </p:nvSpPr>
        <p:spPr>
          <a:xfrm>
            <a:off x="694922"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9" name="Google Shape;1149;p53">
            <a:extLst>
              <a:ext uri="{FF2B5EF4-FFF2-40B4-BE49-F238E27FC236}">
                <a16:creationId xmlns:a16="http://schemas.microsoft.com/office/drawing/2014/main" id="{AD0B836B-7152-D6F5-7044-4B3B321454F5}"/>
              </a:ext>
            </a:extLst>
          </p:cNvPr>
          <p:cNvSpPr/>
          <p:nvPr userDrawn="1"/>
        </p:nvSpPr>
        <p:spPr>
          <a:xfrm>
            <a:off x="3541000" y="2330750"/>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1" name="Google Shape;1149;p53">
            <a:extLst>
              <a:ext uri="{FF2B5EF4-FFF2-40B4-BE49-F238E27FC236}">
                <a16:creationId xmlns:a16="http://schemas.microsoft.com/office/drawing/2014/main" id="{65518B88-F549-D8C7-0CD2-91E7CABE5E13}"/>
              </a:ext>
            </a:extLst>
          </p:cNvPr>
          <p:cNvSpPr/>
          <p:nvPr userDrawn="1"/>
        </p:nvSpPr>
        <p:spPr>
          <a:xfrm>
            <a:off x="6387080"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3" name="Google Shape;1149;p53">
            <a:extLst>
              <a:ext uri="{FF2B5EF4-FFF2-40B4-BE49-F238E27FC236}">
                <a16:creationId xmlns:a16="http://schemas.microsoft.com/office/drawing/2014/main" id="{EF098B7F-7320-E28C-D4A0-9C0D6072BDA7}"/>
              </a:ext>
            </a:extLst>
          </p:cNvPr>
          <p:cNvSpPr/>
          <p:nvPr userDrawn="1"/>
        </p:nvSpPr>
        <p:spPr>
          <a:xfrm>
            <a:off x="9233158" y="2328404"/>
            <a:ext cx="2542032" cy="3200400"/>
          </a:xfrm>
          <a:prstGeom prst="rect">
            <a:avLst/>
          </a:prstGeom>
          <a:solidFill>
            <a:schemeClr val="accent4"/>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2193042"/>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2193042"/>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2169547"/>
            <a:ext cx="2514600" cy="3200400"/>
          </a:xfrm>
          <a:solidFill>
            <a:schemeClr val="accent5"/>
          </a:solidFill>
          <a:ln w="25400">
            <a:solidFill>
              <a:schemeClr val="dk1"/>
            </a:solidFill>
          </a:ln>
        </p:spPr>
        <p:txBody>
          <a:bodyPr tIns="2377440"/>
          <a:lstStyle>
            <a:lvl1pPr marL="0" indent="0" algn="ctr">
              <a:buFont typeface="Arial" panose="020B0604020202020204" pitchFamily="34" charset="0"/>
              <a:buNone/>
              <a:defRPr sz="20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2169547"/>
            <a:ext cx="2487168" cy="210312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4846546"/>
            <a:ext cx="2514600" cy="338328"/>
          </a:xfrm>
        </p:spPr>
        <p:txBody>
          <a:bodyPr/>
          <a:lstStyle>
            <a:lvl1pPr marL="0" indent="0" algn="ctr">
              <a:lnSpc>
                <a:spcPct val="100000"/>
              </a:lnSpc>
              <a:spcBef>
                <a:spcPts val="0"/>
              </a:spcBef>
              <a:buNone/>
              <a:defRPr sz="1600"/>
            </a:lvl1pPr>
          </a:lstStyle>
          <a:p>
            <a:pPr lvl="0"/>
            <a:r>
              <a:rPr lang="en-US" noProof="0"/>
              <a:t>Click to edit Master text styles</a:t>
            </a:r>
          </a:p>
        </p:txBody>
      </p:sp>
      <p:cxnSp>
        <p:nvCxnSpPr>
          <p:cNvPr id="47" name="Straight Connector 46">
            <a:extLst>
              <a:ext uri="{FF2B5EF4-FFF2-40B4-BE49-F238E27FC236}">
                <a16:creationId xmlns:a16="http://schemas.microsoft.com/office/drawing/2014/main" id="{78252B54-8A68-DB21-54FB-342276BCEE38}"/>
              </a:ext>
            </a:extLst>
          </p:cNvPr>
          <p:cNvCxnSpPr>
            <a:cxnSpLocks/>
          </p:cNvCxnSpPr>
          <p:nvPr userDrawn="1"/>
        </p:nvCxnSpPr>
        <p:spPr>
          <a:xfrm>
            <a:off x="0" y="6535885"/>
            <a:ext cx="8382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384EF8F-B039-D242-A81B-F393B674C274}"/>
              </a:ext>
            </a:extLst>
          </p:cNvPr>
          <p:cNvCxnSpPr>
            <a:cxnSpLocks/>
          </p:cNvCxnSpPr>
          <p:nvPr userDrawn="1"/>
        </p:nvCxnSpPr>
        <p:spPr>
          <a:xfrm>
            <a:off x="1205025" y="6535885"/>
            <a:ext cx="416052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8A9D6E63-D581-350F-03A0-665A80481391}"/>
              </a:ext>
            </a:extLst>
          </p:cNvPr>
          <p:cNvCxnSpPr>
            <a:cxnSpLocks/>
          </p:cNvCxnSpPr>
          <p:nvPr userDrawn="1"/>
        </p:nvCxnSpPr>
        <p:spPr>
          <a:xfrm>
            <a:off x="6802120" y="6528812"/>
            <a:ext cx="384048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EA05D09F-A5CA-2745-537C-05333575CD8F}"/>
              </a:ext>
            </a:extLst>
          </p:cNvPr>
          <p:cNvCxnSpPr>
            <a:cxnSpLocks/>
          </p:cNvCxnSpPr>
          <p:nvPr userDrawn="1"/>
        </p:nvCxnSpPr>
        <p:spPr>
          <a:xfrm>
            <a:off x="11276341" y="6528816"/>
            <a:ext cx="914400" cy="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sp>
        <p:nvSpPr>
          <p:cNvPr id="5" name="Slide Number Placeholder 4">
            <a:extLst>
              <a:ext uri="{FF2B5EF4-FFF2-40B4-BE49-F238E27FC236}">
                <a16:creationId xmlns:a16="http://schemas.microsoft.com/office/drawing/2014/main" id="{C2F2B86B-C1F2-7E0E-C065-E2B156A7F8E4}"/>
              </a:ext>
            </a:extLst>
          </p:cNvPr>
          <p:cNvSpPr>
            <a:spLocks noGrp="1"/>
          </p:cNvSpPr>
          <p:nvPr>
            <p:ph type="sldNum" sz="quarter" idx="12"/>
          </p:nvPr>
        </p:nvSpPr>
        <p:spPr/>
        <p:txBody>
          <a:bodyPr/>
          <a:lstStyle>
            <a:lvl1pPr>
              <a:defRPr>
                <a:solidFill>
                  <a:schemeClr val="bg1"/>
                </a:solidFill>
              </a:defRPr>
            </a:lvl1pPr>
          </a:lstStyle>
          <a:p>
            <a:fld id="{8D0AFDD5-844D-364D-8AEC-50CF4D36D55D}" type="slidenum">
              <a:rPr lang="en-US" noProof="0" smtClean="0"/>
              <a:pPr/>
              <a:t>‹#›</a:t>
            </a:fld>
            <a:endParaRPr lang="en-US" noProof="0"/>
          </a:p>
        </p:txBody>
      </p:sp>
      <p:sp>
        <p:nvSpPr>
          <p:cNvPr id="4" name="Footer Placeholder 3">
            <a:extLst>
              <a:ext uri="{FF2B5EF4-FFF2-40B4-BE49-F238E27FC236}">
                <a16:creationId xmlns:a16="http://schemas.microsoft.com/office/drawing/2014/main" id="{415DA4D1-2752-E7A4-2EB8-33E55361D7BE}"/>
              </a:ext>
            </a:extLst>
          </p:cNvPr>
          <p:cNvSpPr>
            <a:spLocks noGrp="1"/>
          </p:cNvSpPr>
          <p:nvPr>
            <p:ph type="ftr" sz="quarter" idx="11"/>
          </p:nvPr>
        </p:nvSpPr>
        <p:spPr/>
        <p:txBody>
          <a:bodyPr/>
          <a:lstStyle>
            <a:lvl1pPr>
              <a:defRPr>
                <a:solidFill>
                  <a:schemeClr val="bg1"/>
                </a:solidFill>
              </a:defRPr>
            </a:lvl1pPr>
          </a:lstStyle>
          <a:p>
            <a:r>
              <a:rPr lang="en-US" noProof="0"/>
              <a:t>Presentation title</a:t>
            </a:r>
          </a:p>
        </p:txBody>
      </p:sp>
      <p:sp>
        <p:nvSpPr>
          <p:cNvPr id="3" name="Date Placeholder 2">
            <a:extLst>
              <a:ext uri="{FF2B5EF4-FFF2-40B4-BE49-F238E27FC236}">
                <a16:creationId xmlns:a16="http://schemas.microsoft.com/office/drawing/2014/main" id="{0BC200B8-5151-AE1E-3DA7-04B965986211}"/>
              </a:ext>
            </a:extLst>
          </p:cNvPr>
          <p:cNvSpPr>
            <a:spLocks noGrp="1"/>
          </p:cNvSpPr>
          <p:nvPr>
            <p:ph type="dt" sz="half" idx="10"/>
          </p:nvPr>
        </p:nvSpPr>
        <p:spPr/>
        <p:txBody>
          <a:bodyPr/>
          <a:lstStyle>
            <a:lvl1pPr>
              <a:defRPr>
                <a:solidFill>
                  <a:schemeClr val="bg1"/>
                </a:solidFill>
              </a:defRPr>
            </a:lvl1pPr>
          </a:lstStyle>
          <a:p>
            <a:r>
              <a:rPr lang="en-US" noProof="0"/>
              <a:t>20XX</a:t>
            </a:r>
          </a:p>
        </p:txBody>
      </p:sp>
    </p:spTree>
    <p:extLst>
      <p:ext uri="{BB962C8B-B14F-4D97-AF65-F5344CB8AC3E}">
        <p14:creationId xmlns:p14="http://schemas.microsoft.com/office/powerpoint/2010/main" val="39393772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Team x8">
    <p:bg>
      <p:bgPr>
        <a:solidFill>
          <a:schemeClr val="accent2"/>
        </a:solidFill>
        <a:effectLst/>
      </p:bgPr>
    </p:bg>
    <p:spTree>
      <p:nvGrpSpPr>
        <p:cNvPr id="1" name=""/>
        <p:cNvGrpSpPr/>
        <p:nvPr/>
      </p:nvGrpSpPr>
      <p:grpSpPr>
        <a:xfrm>
          <a:off x="0" y="0"/>
          <a:ext cx="0" cy="0"/>
          <a:chOff x="0" y="0"/>
          <a:chExt cx="0" cy="0"/>
        </a:xfrm>
      </p:grpSpPr>
      <p:sp>
        <p:nvSpPr>
          <p:cNvPr id="8" name="Google Shape;1149;p53">
            <a:extLst>
              <a:ext uri="{FF2B5EF4-FFF2-40B4-BE49-F238E27FC236}">
                <a16:creationId xmlns:a16="http://schemas.microsoft.com/office/drawing/2014/main" id="{559D8666-7371-3C57-AFFE-49810709BDDB}"/>
              </a:ext>
            </a:extLst>
          </p:cNvPr>
          <p:cNvSpPr/>
          <p:nvPr userDrawn="1"/>
        </p:nvSpPr>
        <p:spPr>
          <a:xfrm>
            <a:off x="663551"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2" name="Google Shape;1149;p53">
            <a:extLst>
              <a:ext uri="{FF2B5EF4-FFF2-40B4-BE49-F238E27FC236}">
                <a16:creationId xmlns:a16="http://schemas.microsoft.com/office/drawing/2014/main" id="{434B564B-DE03-74A6-773C-0FD4632658D1}"/>
              </a:ext>
            </a:extLst>
          </p:cNvPr>
          <p:cNvSpPr/>
          <p:nvPr userDrawn="1"/>
        </p:nvSpPr>
        <p:spPr>
          <a:xfrm>
            <a:off x="663550"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5" name="Google Shape;1149;p53">
            <a:extLst>
              <a:ext uri="{FF2B5EF4-FFF2-40B4-BE49-F238E27FC236}">
                <a16:creationId xmlns:a16="http://schemas.microsoft.com/office/drawing/2014/main" id="{A98F51D8-7768-BB9C-DEFD-FE6F101B538B}"/>
              </a:ext>
            </a:extLst>
          </p:cNvPr>
          <p:cNvSpPr/>
          <p:nvPr userDrawn="1"/>
        </p:nvSpPr>
        <p:spPr>
          <a:xfrm>
            <a:off x="3509629" y="1967633"/>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7" name="Google Shape;1149;p53">
            <a:extLst>
              <a:ext uri="{FF2B5EF4-FFF2-40B4-BE49-F238E27FC236}">
                <a16:creationId xmlns:a16="http://schemas.microsoft.com/office/drawing/2014/main" id="{824DDB7E-F583-BE45-8440-04134133EF5E}"/>
              </a:ext>
            </a:extLst>
          </p:cNvPr>
          <p:cNvSpPr/>
          <p:nvPr userDrawn="1"/>
        </p:nvSpPr>
        <p:spPr>
          <a:xfrm>
            <a:off x="3509628" y="4337851"/>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149;p53">
            <a:extLst>
              <a:ext uri="{FF2B5EF4-FFF2-40B4-BE49-F238E27FC236}">
                <a16:creationId xmlns:a16="http://schemas.microsoft.com/office/drawing/2014/main" id="{3AB34327-1213-C6F7-069A-661286889411}"/>
              </a:ext>
            </a:extLst>
          </p:cNvPr>
          <p:cNvSpPr/>
          <p:nvPr userDrawn="1"/>
        </p:nvSpPr>
        <p:spPr>
          <a:xfrm>
            <a:off x="6355709"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149;p53">
            <a:extLst>
              <a:ext uri="{FF2B5EF4-FFF2-40B4-BE49-F238E27FC236}">
                <a16:creationId xmlns:a16="http://schemas.microsoft.com/office/drawing/2014/main" id="{B6BF1339-971D-E8EC-9A92-C646A04A9796}"/>
              </a:ext>
            </a:extLst>
          </p:cNvPr>
          <p:cNvSpPr/>
          <p:nvPr userDrawn="1"/>
        </p:nvSpPr>
        <p:spPr>
          <a:xfrm>
            <a:off x="6355708"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4" name="Google Shape;1149;p53">
            <a:extLst>
              <a:ext uri="{FF2B5EF4-FFF2-40B4-BE49-F238E27FC236}">
                <a16:creationId xmlns:a16="http://schemas.microsoft.com/office/drawing/2014/main" id="{2C16FE32-0722-CA1D-92A1-77B7780BDE81}"/>
              </a:ext>
            </a:extLst>
          </p:cNvPr>
          <p:cNvSpPr/>
          <p:nvPr userDrawn="1"/>
        </p:nvSpPr>
        <p:spPr>
          <a:xfrm>
            <a:off x="9201787" y="1965287"/>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149;p53">
            <a:extLst>
              <a:ext uri="{FF2B5EF4-FFF2-40B4-BE49-F238E27FC236}">
                <a16:creationId xmlns:a16="http://schemas.microsoft.com/office/drawing/2014/main" id="{A3D368EA-D182-9937-D248-E4051379E257}"/>
              </a:ext>
            </a:extLst>
          </p:cNvPr>
          <p:cNvSpPr/>
          <p:nvPr userDrawn="1"/>
        </p:nvSpPr>
        <p:spPr>
          <a:xfrm>
            <a:off x="9201786" y="4335505"/>
            <a:ext cx="2543865" cy="2085433"/>
          </a:xfrm>
          <a:prstGeom prst="rect">
            <a:avLst/>
          </a:prstGeom>
          <a:solidFill>
            <a:schemeClr val="accent2"/>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 name="Title 1">
            <a:extLst>
              <a:ext uri="{FF2B5EF4-FFF2-40B4-BE49-F238E27FC236}">
                <a16:creationId xmlns:a16="http://schemas.microsoft.com/office/drawing/2014/main" id="{ED7FDA4E-49F9-223C-DA55-A79802EE1883}"/>
              </a:ext>
            </a:extLst>
          </p:cNvPr>
          <p:cNvSpPr>
            <a:spLocks noGrp="1"/>
          </p:cNvSpPr>
          <p:nvPr>
            <p:ph type="title"/>
          </p:nvPr>
        </p:nvSpPr>
        <p:spPr/>
        <p:txBody>
          <a:bodyPr/>
          <a:lstStyle>
            <a:lvl1pPr>
              <a:defRPr>
                <a:solidFill>
                  <a:schemeClr val="tx1"/>
                </a:solidFill>
              </a:defRPr>
            </a:lvl1pPr>
          </a:lstStyle>
          <a:p>
            <a:r>
              <a:rPr lang="en-US" noProof="0"/>
              <a:t>Click to edit Master title style</a:t>
            </a:r>
          </a:p>
        </p:txBody>
      </p:sp>
      <p:sp>
        <p:nvSpPr>
          <p:cNvPr id="25" name="Text Placeholder 24">
            <a:extLst>
              <a:ext uri="{FF2B5EF4-FFF2-40B4-BE49-F238E27FC236}">
                <a16:creationId xmlns:a16="http://schemas.microsoft.com/office/drawing/2014/main" id="{2349526F-21BB-B06B-612E-8AAA322B41DD}"/>
              </a:ext>
            </a:extLst>
          </p:cNvPr>
          <p:cNvSpPr>
            <a:spLocks noGrp="1"/>
          </p:cNvSpPr>
          <p:nvPr>
            <p:ph type="body" sz="quarter" idx="14"/>
          </p:nvPr>
        </p:nvSpPr>
        <p:spPr>
          <a:xfrm>
            <a:off x="56581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23" name="Picture Placeholder 22">
            <a:extLst>
              <a:ext uri="{FF2B5EF4-FFF2-40B4-BE49-F238E27FC236}">
                <a16:creationId xmlns:a16="http://schemas.microsoft.com/office/drawing/2014/main" id="{99DE91A1-A01A-B800-F6EB-C013020202CF}"/>
              </a:ext>
            </a:extLst>
          </p:cNvPr>
          <p:cNvSpPr>
            <a:spLocks noGrp="1"/>
          </p:cNvSpPr>
          <p:nvPr>
            <p:ph type="pic" sz="quarter" idx="13"/>
          </p:nvPr>
        </p:nvSpPr>
        <p:spPr>
          <a:xfrm>
            <a:off x="57953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28" name="Text Placeholder 26">
            <a:extLst>
              <a:ext uri="{FF2B5EF4-FFF2-40B4-BE49-F238E27FC236}">
                <a16:creationId xmlns:a16="http://schemas.microsoft.com/office/drawing/2014/main" id="{733EF8C8-3849-9C80-1F6E-7038D1134789}"/>
              </a:ext>
            </a:extLst>
          </p:cNvPr>
          <p:cNvSpPr>
            <a:spLocks noGrp="1"/>
          </p:cNvSpPr>
          <p:nvPr>
            <p:ph type="body" sz="quarter" idx="15"/>
          </p:nvPr>
        </p:nvSpPr>
        <p:spPr>
          <a:xfrm>
            <a:off x="580220" y="3584901"/>
            <a:ext cx="2514600" cy="274320"/>
          </a:xfrm>
        </p:spPr>
        <p:txBody>
          <a:bodyPr/>
          <a:lstStyle>
            <a:lvl1pPr marL="0" indent="0" algn="ctr">
              <a:buNone/>
              <a:defRPr sz="1200"/>
            </a:lvl1pPr>
          </a:lstStyle>
          <a:p>
            <a:pPr lvl="0"/>
            <a:r>
              <a:rPr lang="en-US" noProof="0"/>
              <a:t>Click to edit Master text styles</a:t>
            </a:r>
          </a:p>
        </p:txBody>
      </p:sp>
      <p:sp>
        <p:nvSpPr>
          <p:cNvPr id="46" name="Text Placeholder 24">
            <a:extLst>
              <a:ext uri="{FF2B5EF4-FFF2-40B4-BE49-F238E27FC236}">
                <a16:creationId xmlns:a16="http://schemas.microsoft.com/office/drawing/2014/main" id="{F27A4420-EB9D-589B-DE9E-4CFCC6B25A6E}"/>
              </a:ext>
            </a:extLst>
          </p:cNvPr>
          <p:cNvSpPr>
            <a:spLocks noGrp="1"/>
          </p:cNvSpPr>
          <p:nvPr>
            <p:ph type="body" sz="quarter" idx="25"/>
          </p:nvPr>
        </p:nvSpPr>
        <p:spPr>
          <a:xfrm>
            <a:off x="56581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7" name="Picture Placeholder 22">
            <a:extLst>
              <a:ext uri="{FF2B5EF4-FFF2-40B4-BE49-F238E27FC236}">
                <a16:creationId xmlns:a16="http://schemas.microsoft.com/office/drawing/2014/main" id="{D76F8DA4-2C9A-48DE-DB4A-045A11601F4C}"/>
              </a:ext>
            </a:extLst>
          </p:cNvPr>
          <p:cNvSpPr>
            <a:spLocks noGrp="1"/>
          </p:cNvSpPr>
          <p:nvPr>
            <p:ph type="pic" sz="quarter" idx="36"/>
          </p:nvPr>
        </p:nvSpPr>
        <p:spPr>
          <a:xfrm>
            <a:off x="57953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47" name="Text Placeholder 26">
            <a:extLst>
              <a:ext uri="{FF2B5EF4-FFF2-40B4-BE49-F238E27FC236}">
                <a16:creationId xmlns:a16="http://schemas.microsoft.com/office/drawing/2014/main" id="{010C7458-97A7-97A1-88E7-1D3194A7EA4C}"/>
              </a:ext>
            </a:extLst>
          </p:cNvPr>
          <p:cNvSpPr>
            <a:spLocks noGrp="1"/>
          </p:cNvSpPr>
          <p:nvPr>
            <p:ph type="body" sz="quarter" idx="26"/>
          </p:nvPr>
        </p:nvSpPr>
        <p:spPr>
          <a:xfrm>
            <a:off x="580220" y="5947269"/>
            <a:ext cx="2514600" cy="274320"/>
          </a:xfrm>
        </p:spPr>
        <p:txBody>
          <a:bodyPr/>
          <a:lstStyle>
            <a:lvl1pPr marL="0" indent="0" algn="ctr">
              <a:buNone/>
              <a:defRPr sz="1200"/>
            </a:lvl1pPr>
          </a:lstStyle>
          <a:p>
            <a:pPr lvl="0"/>
            <a:r>
              <a:rPr lang="en-US" noProof="0"/>
              <a:t>Click to edit Master text styles</a:t>
            </a:r>
          </a:p>
        </p:txBody>
      </p:sp>
      <p:sp>
        <p:nvSpPr>
          <p:cNvPr id="29" name="Text Placeholder 24">
            <a:extLst>
              <a:ext uri="{FF2B5EF4-FFF2-40B4-BE49-F238E27FC236}">
                <a16:creationId xmlns:a16="http://schemas.microsoft.com/office/drawing/2014/main" id="{32F8A8CA-E278-E129-A09C-8C4B7CCA2DE2}"/>
              </a:ext>
            </a:extLst>
          </p:cNvPr>
          <p:cNvSpPr>
            <a:spLocks noGrp="1"/>
          </p:cNvSpPr>
          <p:nvPr>
            <p:ph type="body" sz="quarter" idx="16"/>
          </p:nvPr>
        </p:nvSpPr>
        <p:spPr>
          <a:xfrm>
            <a:off x="3419856"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0" name="Picture Placeholder 22">
            <a:extLst>
              <a:ext uri="{FF2B5EF4-FFF2-40B4-BE49-F238E27FC236}">
                <a16:creationId xmlns:a16="http://schemas.microsoft.com/office/drawing/2014/main" id="{3CFBF841-C094-5FA8-63F2-F5DA37C0359A}"/>
              </a:ext>
            </a:extLst>
          </p:cNvPr>
          <p:cNvSpPr>
            <a:spLocks noGrp="1"/>
          </p:cNvSpPr>
          <p:nvPr>
            <p:ph type="pic" sz="quarter" idx="17"/>
          </p:nvPr>
        </p:nvSpPr>
        <p:spPr>
          <a:xfrm>
            <a:off x="3433572"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1" name="Text Placeholder 26">
            <a:extLst>
              <a:ext uri="{FF2B5EF4-FFF2-40B4-BE49-F238E27FC236}">
                <a16:creationId xmlns:a16="http://schemas.microsoft.com/office/drawing/2014/main" id="{C76BA571-FE5C-F5F7-9056-20BD57DA6789}"/>
              </a:ext>
            </a:extLst>
          </p:cNvPr>
          <p:cNvSpPr>
            <a:spLocks noGrp="1"/>
          </p:cNvSpPr>
          <p:nvPr>
            <p:ph type="body" sz="quarter" idx="18"/>
          </p:nvPr>
        </p:nvSpPr>
        <p:spPr>
          <a:xfrm>
            <a:off x="3419856" y="3584901"/>
            <a:ext cx="2514600" cy="274320"/>
          </a:xfrm>
        </p:spPr>
        <p:txBody>
          <a:bodyPr/>
          <a:lstStyle>
            <a:lvl1pPr marL="0" indent="0" algn="ctr">
              <a:buNone/>
              <a:defRPr sz="1200"/>
            </a:lvl1pPr>
          </a:lstStyle>
          <a:p>
            <a:pPr lvl="0"/>
            <a:r>
              <a:rPr lang="en-US" noProof="0"/>
              <a:t>Click to edit Master text styles</a:t>
            </a:r>
          </a:p>
        </p:txBody>
      </p:sp>
      <p:sp>
        <p:nvSpPr>
          <p:cNvPr id="48" name="Text Placeholder 24">
            <a:extLst>
              <a:ext uri="{FF2B5EF4-FFF2-40B4-BE49-F238E27FC236}">
                <a16:creationId xmlns:a16="http://schemas.microsoft.com/office/drawing/2014/main" id="{27F73601-DBA6-A721-D6BF-321A387810A8}"/>
              </a:ext>
            </a:extLst>
          </p:cNvPr>
          <p:cNvSpPr>
            <a:spLocks noGrp="1"/>
          </p:cNvSpPr>
          <p:nvPr>
            <p:ph type="body" sz="quarter" idx="27"/>
          </p:nvPr>
        </p:nvSpPr>
        <p:spPr>
          <a:xfrm>
            <a:off x="3419856"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49" name="Picture Placeholder 22">
            <a:extLst>
              <a:ext uri="{FF2B5EF4-FFF2-40B4-BE49-F238E27FC236}">
                <a16:creationId xmlns:a16="http://schemas.microsoft.com/office/drawing/2014/main" id="{060504F7-2F69-FC38-B09C-5DCA35CD85A9}"/>
              </a:ext>
            </a:extLst>
          </p:cNvPr>
          <p:cNvSpPr>
            <a:spLocks noGrp="1"/>
          </p:cNvSpPr>
          <p:nvPr>
            <p:ph type="pic" sz="quarter" idx="28"/>
          </p:nvPr>
        </p:nvSpPr>
        <p:spPr>
          <a:xfrm>
            <a:off x="3433572"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0" name="Text Placeholder 26">
            <a:extLst>
              <a:ext uri="{FF2B5EF4-FFF2-40B4-BE49-F238E27FC236}">
                <a16:creationId xmlns:a16="http://schemas.microsoft.com/office/drawing/2014/main" id="{3843A45B-37B6-D773-B219-9EBAD5F19532}"/>
              </a:ext>
            </a:extLst>
          </p:cNvPr>
          <p:cNvSpPr>
            <a:spLocks noGrp="1"/>
          </p:cNvSpPr>
          <p:nvPr>
            <p:ph type="body" sz="quarter" idx="29"/>
          </p:nvPr>
        </p:nvSpPr>
        <p:spPr>
          <a:xfrm>
            <a:off x="3419856" y="5947269"/>
            <a:ext cx="2514600" cy="274320"/>
          </a:xfrm>
        </p:spPr>
        <p:txBody>
          <a:bodyPr/>
          <a:lstStyle>
            <a:lvl1pPr marL="0" indent="0" algn="ctr">
              <a:buNone/>
              <a:defRPr sz="1200"/>
            </a:lvl1pPr>
          </a:lstStyle>
          <a:p>
            <a:pPr lvl="0"/>
            <a:r>
              <a:rPr lang="en-US" noProof="0"/>
              <a:t>Click to edit Master text styles</a:t>
            </a:r>
          </a:p>
        </p:txBody>
      </p:sp>
      <p:sp>
        <p:nvSpPr>
          <p:cNvPr id="32" name="Text Placeholder 24">
            <a:extLst>
              <a:ext uri="{FF2B5EF4-FFF2-40B4-BE49-F238E27FC236}">
                <a16:creationId xmlns:a16="http://schemas.microsoft.com/office/drawing/2014/main" id="{D7F9FC21-D881-DB86-4C69-C07821DCF3A7}"/>
              </a:ext>
            </a:extLst>
          </p:cNvPr>
          <p:cNvSpPr>
            <a:spLocks noGrp="1"/>
          </p:cNvSpPr>
          <p:nvPr>
            <p:ph type="body" sz="quarter" idx="19"/>
          </p:nvPr>
        </p:nvSpPr>
        <p:spPr>
          <a:xfrm>
            <a:off x="6263640"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3" name="Picture Placeholder 22">
            <a:extLst>
              <a:ext uri="{FF2B5EF4-FFF2-40B4-BE49-F238E27FC236}">
                <a16:creationId xmlns:a16="http://schemas.microsoft.com/office/drawing/2014/main" id="{FE2E99DA-5661-F860-9E54-9C42590265FD}"/>
              </a:ext>
            </a:extLst>
          </p:cNvPr>
          <p:cNvSpPr>
            <a:spLocks noGrp="1"/>
          </p:cNvSpPr>
          <p:nvPr>
            <p:ph type="pic" sz="quarter" idx="20"/>
          </p:nvPr>
        </p:nvSpPr>
        <p:spPr>
          <a:xfrm>
            <a:off x="6277356"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4" name="Text Placeholder 26">
            <a:extLst>
              <a:ext uri="{FF2B5EF4-FFF2-40B4-BE49-F238E27FC236}">
                <a16:creationId xmlns:a16="http://schemas.microsoft.com/office/drawing/2014/main" id="{99F1332D-1A76-8252-3A4A-73B5BE80BDA8}"/>
              </a:ext>
            </a:extLst>
          </p:cNvPr>
          <p:cNvSpPr>
            <a:spLocks noGrp="1"/>
          </p:cNvSpPr>
          <p:nvPr>
            <p:ph type="body" sz="quarter" idx="21"/>
          </p:nvPr>
        </p:nvSpPr>
        <p:spPr>
          <a:xfrm>
            <a:off x="6263640" y="3584901"/>
            <a:ext cx="2514600" cy="274320"/>
          </a:xfrm>
        </p:spPr>
        <p:txBody>
          <a:bodyPr/>
          <a:lstStyle>
            <a:lvl1pPr marL="0" indent="0" algn="ctr">
              <a:buNone/>
              <a:defRPr sz="1200"/>
            </a:lvl1pPr>
          </a:lstStyle>
          <a:p>
            <a:pPr lvl="0"/>
            <a:r>
              <a:rPr lang="en-US" noProof="0"/>
              <a:t>Click to edit Master text styles</a:t>
            </a:r>
          </a:p>
        </p:txBody>
      </p:sp>
      <p:sp>
        <p:nvSpPr>
          <p:cNvPr id="51" name="Text Placeholder 24">
            <a:extLst>
              <a:ext uri="{FF2B5EF4-FFF2-40B4-BE49-F238E27FC236}">
                <a16:creationId xmlns:a16="http://schemas.microsoft.com/office/drawing/2014/main" id="{E5E9A104-54F0-5100-0B27-DBD2DF206786}"/>
              </a:ext>
            </a:extLst>
          </p:cNvPr>
          <p:cNvSpPr>
            <a:spLocks noGrp="1"/>
          </p:cNvSpPr>
          <p:nvPr>
            <p:ph type="body" sz="quarter" idx="30"/>
          </p:nvPr>
        </p:nvSpPr>
        <p:spPr>
          <a:xfrm>
            <a:off x="6263640"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2" name="Picture Placeholder 22">
            <a:extLst>
              <a:ext uri="{FF2B5EF4-FFF2-40B4-BE49-F238E27FC236}">
                <a16:creationId xmlns:a16="http://schemas.microsoft.com/office/drawing/2014/main" id="{23469072-7775-90E2-6C92-C6D03C1DACB0}"/>
              </a:ext>
            </a:extLst>
          </p:cNvPr>
          <p:cNvSpPr>
            <a:spLocks noGrp="1"/>
          </p:cNvSpPr>
          <p:nvPr>
            <p:ph type="pic" sz="quarter" idx="31"/>
          </p:nvPr>
        </p:nvSpPr>
        <p:spPr>
          <a:xfrm>
            <a:off x="6277356"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3" name="Text Placeholder 26">
            <a:extLst>
              <a:ext uri="{FF2B5EF4-FFF2-40B4-BE49-F238E27FC236}">
                <a16:creationId xmlns:a16="http://schemas.microsoft.com/office/drawing/2014/main" id="{BF06B9AA-555D-874C-1198-B3ED9EBC7140}"/>
              </a:ext>
            </a:extLst>
          </p:cNvPr>
          <p:cNvSpPr>
            <a:spLocks noGrp="1"/>
          </p:cNvSpPr>
          <p:nvPr>
            <p:ph type="body" sz="quarter" idx="32"/>
          </p:nvPr>
        </p:nvSpPr>
        <p:spPr>
          <a:xfrm>
            <a:off x="6263640" y="5947269"/>
            <a:ext cx="2514600" cy="274320"/>
          </a:xfrm>
        </p:spPr>
        <p:txBody>
          <a:bodyPr/>
          <a:lstStyle>
            <a:lvl1pPr marL="0" indent="0" algn="ctr">
              <a:buNone/>
              <a:defRPr sz="1200"/>
            </a:lvl1pPr>
          </a:lstStyle>
          <a:p>
            <a:pPr lvl="0"/>
            <a:r>
              <a:rPr lang="en-US" noProof="0"/>
              <a:t>Click to edit Master text styles</a:t>
            </a:r>
          </a:p>
        </p:txBody>
      </p:sp>
      <p:sp>
        <p:nvSpPr>
          <p:cNvPr id="35" name="Text Placeholder 24">
            <a:extLst>
              <a:ext uri="{FF2B5EF4-FFF2-40B4-BE49-F238E27FC236}">
                <a16:creationId xmlns:a16="http://schemas.microsoft.com/office/drawing/2014/main" id="{47253530-631C-01D6-E4D5-53EA91819AC5}"/>
              </a:ext>
            </a:extLst>
          </p:cNvPr>
          <p:cNvSpPr>
            <a:spLocks noGrp="1"/>
          </p:cNvSpPr>
          <p:nvPr>
            <p:ph type="body" sz="quarter" idx="22"/>
          </p:nvPr>
        </p:nvSpPr>
        <p:spPr>
          <a:xfrm>
            <a:off x="9107424" y="186537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36" name="Picture Placeholder 22">
            <a:extLst>
              <a:ext uri="{FF2B5EF4-FFF2-40B4-BE49-F238E27FC236}">
                <a16:creationId xmlns:a16="http://schemas.microsoft.com/office/drawing/2014/main" id="{2087F48D-BCD6-2370-DFEB-3DC855770580}"/>
              </a:ext>
            </a:extLst>
          </p:cNvPr>
          <p:cNvSpPr>
            <a:spLocks noGrp="1"/>
          </p:cNvSpPr>
          <p:nvPr>
            <p:ph type="pic" sz="quarter" idx="23"/>
          </p:nvPr>
        </p:nvSpPr>
        <p:spPr>
          <a:xfrm>
            <a:off x="9121140" y="1874520"/>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37" name="Text Placeholder 26">
            <a:extLst>
              <a:ext uri="{FF2B5EF4-FFF2-40B4-BE49-F238E27FC236}">
                <a16:creationId xmlns:a16="http://schemas.microsoft.com/office/drawing/2014/main" id="{2730E53E-4C0B-1C22-8754-2D69B55DF375}"/>
              </a:ext>
            </a:extLst>
          </p:cNvPr>
          <p:cNvSpPr>
            <a:spLocks noGrp="1"/>
          </p:cNvSpPr>
          <p:nvPr>
            <p:ph type="body" sz="quarter" idx="24"/>
          </p:nvPr>
        </p:nvSpPr>
        <p:spPr>
          <a:xfrm>
            <a:off x="9107424" y="3584901"/>
            <a:ext cx="2514600" cy="274320"/>
          </a:xfrm>
        </p:spPr>
        <p:txBody>
          <a:bodyPr/>
          <a:lstStyle>
            <a:lvl1pPr marL="0" indent="0" algn="ctr">
              <a:buNone/>
              <a:defRPr sz="1200"/>
            </a:lvl1pPr>
          </a:lstStyle>
          <a:p>
            <a:pPr lvl="0"/>
            <a:r>
              <a:rPr lang="en-US" noProof="0"/>
              <a:t>Click to edit Master text styles</a:t>
            </a:r>
          </a:p>
        </p:txBody>
      </p:sp>
      <p:sp>
        <p:nvSpPr>
          <p:cNvPr id="54" name="Text Placeholder 24">
            <a:extLst>
              <a:ext uri="{FF2B5EF4-FFF2-40B4-BE49-F238E27FC236}">
                <a16:creationId xmlns:a16="http://schemas.microsoft.com/office/drawing/2014/main" id="{9690986C-4F11-A46D-923C-CCC08AB6CB76}"/>
              </a:ext>
            </a:extLst>
          </p:cNvPr>
          <p:cNvSpPr>
            <a:spLocks noGrp="1"/>
          </p:cNvSpPr>
          <p:nvPr>
            <p:ph type="body" sz="quarter" idx="33"/>
          </p:nvPr>
        </p:nvSpPr>
        <p:spPr>
          <a:xfrm>
            <a:off x="9107424" y="4242816"/>
            <a:ext cx="2514600" cy="2084832"/>
          </a:xfrm>
          <a:solidFill>
            <a:schemeClr val="accent5"/>
          </a:solidFill>
          <a:ln w="25400">
            <a:solidFill>
              <a:schemeClr val="dk1"/>
            </a:solidFill>
          </a:ln>
        </p:spPr>
        <p:txBody>
          <a:bodyPr tIns="1490472"/>
          <a:lstStyle>
            <a:lvl1pPr marL="0" indent="0" algn="ctr">
              <a:buFont typeface="Arial" panose="020B0604020202020204" pitchFamily="34" charset="0"/>
              <a:buNone/>
              <a:defRPr sz="1600">
                <a:latin typeface="+mj-lt"/>
              </a:defRPr>
            </a:lvl1pPr>
          </a:lstStyle>
          <a:p>
            <a:pPr lvl="0"/>
            <a:r>
              <a:rPr lang="en-US" noProof="0"/>
              <a:t>Click to edit Master text styles</a:t>
            </a:r>
          </a:p>
        </p:txBody>
      </p:sp>
      <p:sp>
        <p:nvSpPr>
          <p:cNvPr id="55" name="Picture Placeholder 22">
            <a:extLst>
              <a:ext uri="{FF2B5EF4-FFF2-40B4-BE49-F238E27FC236}">
                <a16:creationId xmlns:a16="http://schemas.microsoft.com/office/drawing/2014/main" id="{A4293B55-9185-9732-2F46-4B62C7F1F21E}"/>
              </a:ext>
            </a:extLst>
          </p:cNvPr>
          <p:cNvSpPr>
            <a:spLocks noGrp="1"/>
          </p:cNvSpPr>
          <p:nvPr>
            <p:ph type="pic" sz="quarter" idx="34"/>
          </p:nvPr>
        </p:nvSpPr>
        <p:spPr>
          <a:xfrm>
            <a:off x="9121140" y="4242816"/>
            <a:ext cx="2487168" cy="1280160"/>
          </a:xfrm>
          <a:ln w="25400">
            <a:solidFill>
              <a:schemeClr val="tx1"/>
            </a:solidFill>
          </a:ln>
        </p:spPr>
        <p:txBody>
          <a:bodyPr anchor="ctr"/>
          <a:lstStyle>
            <a:lvl1pPr marL="0" indent="0" algn="ctr">
              <a:buNone/>
              <a:defRPr sz="1600"/>
            </a:lvl1pPr>
          </a:lstStyle>
          <a:p>
            <a:r>
              <a:rPr lang="en-US" noProof="0"/>
              <a:t>Click icon to add picture</a:t>
            </a:r>
          </a:p>
        </p:txBody>
      </p:sp>
      <p:sp>
        <p:nvSpPr>
          <p:cNvPr id="56" name="Text Placeholder 26">
            <a:extLst>
              <a:ext uri="{FF2B5EF4-FFF2-40B4-BE49-F238E27FC236}">
                <a16:creationId xmlns:a16="http://schemas.microsoft.com/office/drawing/2014/main" id="{B8529D99-B7B2-6411-E928-9FA204E3842A}"/>
              </a:ext>
            </a:extLst>
          </p:cNvPr>
          <p:cNvSpPr>
            <a:spLocks noGrp="1"/>
          </p:cNvSpPr>
          <p:nvPr>
            <p:ph type="body" sz="quarter" idx="35"/>
          </p:nvPr>
        </p:nvSpPr>
        <p:spPr>
          <a:xfrm>
            <a:off x="9107424" y="5947269"/>
            <a:ext cx="2514600" cy="274320"/>
          </a:xfrm>
        </p:spPr>
        <p:txBody>
          <a:bodyPr/>
          <a:lstStyle>
            <a:lvl1pPr marL="0" indent="0" algn="ctr">
              <a:buNone/>
              <a:defRPr sz="1200"/>
            </a:lvl1pPr>
          </a:lstStyle>
          <a:p>
            <a:pPr lvl="0"/>
            <a:r>
              <a:rPr lang="en-US" noProof="0"/>
              <a:t>Click to edit Master text styles</a:t>
            </a:r>
          </a:p>
        </p:txBody>
      </p:sp>
    </p:spTree>
    <p:extLst>
      <p:ext uri="{BB962C8B-B14F-4D97-AF65-F5344CB8AC3E}">
        <p14:creationId xmlns:p14="http://schemas.microsoft.com/office/powerpoint/2010/main" val="22206179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List">
    <p:bg>
      <p:bgPr>
        <a:solidFill>
          <a:schemeClr val="accent4"/>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69EB71-EE42-930D-4E54-FA0F44BD2D36}"/>
              </a:ext>
            </a:extLst>
          </p:cNvPr>
          <p:cNvSpPr>
            <a:spLocks noGrp="1"/>
          </p:cNvSpPr>
          <p:nvPr>
            <p:ph type="title"/>
          </p:nvPr>
        </p:nvSpPr>
        <p:spPr>
          <a:xfrm>
            <a:off x="731520" y="1947672"/>
            <a:ext cx="3209544" cy="2862072"/>
          </a:xfrm>
        </p:spPr>
        <p:txBody>
          <a:bodyPr anchor="ctr"/>
          <a:lstStyle>
            <a:lvl1pPr algn="l">
              <a:defRPr/>
            </a:lvl1pPr>
          </a:lstStyle>
          <a:p>
            <a:r>
              <a:rPr lang="en-US" noProof="0"/>
              <a:t>Click to edit Master title style</a:t>
            </a:r>
          </a:p>
        </p:txBody>
      </p:sp>
      <p:sp>
        <p:nvSpPr>
          <p:cNvPr id="7" name="Google Shape;1247;p56">
            <a:extLst>
              <a:ext uri="{FF2B5EF4-FFF2-40B4-BE49-F238E27FC236}">
                <a16:creationId xmlns:a16="http://schemas.microsoft.com/office/drawing/2014/main" id="{1A52F175-2E39-E9BE-B4DF-67098DB248AA}"/>
              </a:ext>
            </a:extLst>
          </p:cNvPr>
          <p:cNvSpPr/>
          <p:nvPr userDrawn="1"/>
        </p:nvSpPr>
        <p:spPr>
          <a:xfrm>
            <a:off x="5607119" y="34704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accent2"/>
              </a:solidFill>
              <a:latin typeface="+mj-lt"/>
              <a:ea typeface="Karla"/>
              <a:cs typeface="Karla"/>
              <a:sym typeface="Karla"/>
            </a:endParaRPr>
          </a:p>
        </p:txBody>
      </p:sp>
      <p:sp>
        <p:nvSpPr>
          <p:cNvPr id="9" name="Google Shape;1264;p56">
            <a:extLst>
              <a:ext uri="{FF2B5EF4-FFF2-40B4-BE49-F238E27FC236}">
                <a16:creationId xmlns:a16="http://schemas.microsoft.com/office/drawing/2014/main" id="{CE3B3000-733D-1995-D39A-E659E5A429CC}"/>
              </a:ext>
            </a:extLst>
          </p:cNvPr>
          <p:cNvSpPr/>
          <p:nvPr userDrawn="1"/>
        </p:nvSpPr>
        <p:spPr>
          <a:xfrm>
            <a:off x="5607119" y="16236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1" name="Google Shape;1278;p56">
            <a:extLst>
              <a:ext uri="{FF2B5EF4-FFF2-40B4-BE49-F238E27FC236}">
                <a16:creationId xmlns:a16="http://schemas.microsoft.com/office/drawing/2014/main" id="{F1BC0AB2-17DA-D97E-3052-DA48D80F7428}"/>
              </a:ext>
            </a:extLst>
          </p:cNvPr>
          <p:cNvSpPr/>
          <p:nvPr userDrawn="1"/>
        </p:nvSpPr>
        <p:spPr>
          <a:xfrm>
            <a:off x="5607119" y="292595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3" name="Google Shape;1278;p56">
            <a:extLst>
              <a:ext uri="{FF2B5EF4-FFF2-40B4-BE49-F238E27FC236}">
                <a16:creationId xmlns:a16="http://schemas.microsoft.com/office/drawing/2014/main" id="{C860490F-E3DB-3E9F-0AC6-F04949DC59C3}"/>
              </a:ext>
            </a:extLst>
          </p:cNvPr>
          <p:cNvSpPr/>
          <p:nvPr userDrawn="1"/>
        </p:nvSpPr>
        <p:spPr>
          <a:xfrm>
            <a:off x="5607120" y="4223036"/>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5" name="Google Shape;1278;p56">
            <a:extLst>
              <a:ext uri="{FF2B5EF4-FFF2-40B4-BE49-F238E27FC236}">
                <a16:creationId xmlns:a16="http://schemas.microsoft.com/office/drawing/2014/main" id="{522E5778-EA03-EFC4-08AA-ECB1C07ED56E}"/>
              </a:ext>
            </a:extLst>
          </p:cNvPr>
          <p:cNvSpPr/>
          <p:nvPr userDrawn="1"/>
        </p:nvSpPr>
        <p:spPr>
          <a:xfrm>
            <a:off x="5607120" y="5519473"/>
            <a:ext cx="6281928" cy="1039748"/>
          </a:xfrm>
          <a:prstGeom prst="rect">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17" name="Google Shape;1268;p56">
            <a:extLst>
              <a:ext uri="{FF2B5EF4-FFF2-40B4-BE49-F238E27FC236}">
                <a16:creationId xmlns:a16="http://schemas.microsoft.com/office/drawing/2014/main" id="{EEA0BE49-92E1-A1A3-40E0-DDAA5511F637}"/>
              </a:ext>
            </a:extLst>
          </p:cNvPr>
          <p:cNvSpPr/>
          <p:nvPr userDrawn="1"/>
        </p:nvSpPr>
        <p:spPr>
          <a:xfrm>
            <a:off x="4348745" y="1637743"/>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19" name="Google Shape;1282;p56">
            <a:extLst>
              <a:ext uri="{FF2B5EF4-FFF2-40B4-BE49-F238E27FC236}">
                <a16:creationId xmlns:a16="http://schemas.microsoft.com/office/drawing/2014/main" id="{DF15F1EC-1D2B-FF49-7785-26BC7083A07C}"/>
              </a:ext>
            </a:extLst>
          </p:cNvPr>
          <p:cNvSpPr/>
          <p:nvPr userDrawn="1"/>
        </p:nvSpPr>
        <p:spPr>
          <a:xfrm>
            <a:off x="4348745" y="2927249"/>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1" name="Google Shape;1282;p56">
            <a:extLst>
              <a:ext uri="{FF2B5EF4-FFF2-40B4-BE49-F238E27FC236}">
                <a16:creationId xmlns:a16="http://schemas.microsoft.com/office/drawing/2014/main" id="{BE3FDD69-3D60-CF6B-97A3-7B2C1AE3100A}"/>
              </a:ext>
            </a:extLst>
          </p:cNvPr>
          <p:cNvSpPr/>
          <p:nvPr userDrawn="1"/>
        </p:nvSpPr>
        <p:spPr>
          <a:xfrm>
            <a:off x="4348745" y="427700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3" name="Google Shape;1282;p56">
            <a:extLst>
              <a:ext uri="{FF2B5EF4-FFF2-40B4-BE49-F238E27FC236}">
                <a16:creationId xmlns:a16="http://schemas.microsoft.com/office/drawing/2014/main" id="{E3BB1E5B-DA10-B332-D4B8-D551C3053C53}"/>
              </a:ext>
            </a:extLst>
          </p:cNvPr>
          <p:cNvSpPr/>
          <p:nvPr userDrawn="1"/>
        </p:nvSpPr>
        <p:spPr>
          <a:xfrm>
            <a:off x="4348745" y="5568541"/>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5" name="Google Shape;1251;p56">
            <a:extLst>
              <a:ext uri="{FF2B5EF4-FFF2-40B4-BE49-F238E27FC236}">
                <a16:creationId xmlns:a16="http://schemas.microsoft.com/office/drawing/2014/main" id="{8D887B7F-9EBA-E7B8-64CE-5EAB1DF08E19}"/>
              </a:ext>
            </a:extLst>
          </p:cNvPr>
          <p:cNvSpPr/>
          <p:nvPr userDrawn="1"/>
        </p:nvSpPr>
        <p:spPr>
          <a:xfrm>
            <a:off x="4348745" y="361116"/>
            <a:ext cx="969865" cy="969865"/>
          </a:xfrm>
          <a:prstGeom prst="ellipse">
            <a:avLst/>
          </a:prstGeom>
          <a:solidFill>
            <a:schemeClr val="accent3"/>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27" name="Google Shape;1248;p56">
            <a:extLst>
              <a:ext uri="{FF2B5EF4-FFF2-40B4-BE49-F238E27FC236}">
                <a16:creationId xmlns:a16="http://schemas.microsoft.com/office/drawing/2014/main" id="{5AC86C31-7E67-B4EC-1AE0-291ED77F2214}"/>
              </a:ext>
            </a:extLst>
          </p:cNvPr>
          <p:cNvSpPr/>
          <p:nvPr userDrawn="1"/>
        </p:nvSpPr>
        <p:spPr>
          <a:xfrm>
            <a:off x="5512393" y="24143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29" name="Google Shape;1265;p56">
            <a:extLst>
              <a:ext uri="{FF2B5EF4-FFF2-40B4-BE49-F238E27FC236}">
                <a16:creationId xmlns:a16="http://schemas.microsoft.com/office/drawing/2014/main" id="{A7BF8E2B-5184-B584-D484-7D82C9DA6C41}"/>
              </a:ext>
            </a:extLst>
          </p:cNvPr>
          <p:cNvSpPr/>
          <p:nvPr userDrawn="1"/>
        </p:nvSpPr>
        <p:spPr>
          <a:xfrm>
            <a:off x="5512393" y="15180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1" name="Google Shape;1279;p56">
            <a:extLst>
              <a:ext uri="{FF2B5EF4-FFF2-40B4-BE49-F238E27FC236}">
                <a16:creationId xmlns:a16="http://schemas.microsoft.com/office/drawing/2014/main" id="{9E808B73-94D7-57E7-3837-3DA718162E5B}"/>
              </a:ext>
            </a:extLst>
          </p:cNvPr>
          <p:cNvSpPr/>
          <p:nvPr userDrawn="1"/>
        </p:nvSpPr>
        <p:spPr>
          <a:xfrm>
            <a:off x="5512393" y="2807563"/>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3" name="Google Shape;1279;p56">
            <a:extLst>
              <a:ext uri="{FF2B5EF4-FFF2-40B4-BE49-F238E27FC236}">
                <a16:creationId xmlns:a16="http://schemas.microsoft.com/office/drawing/2014/main" id="{F340E0DF-98FD-EA55-7B4B-8E58FC5CFCDA}"/>
              </a:ext>
            </a:extLst>
          </p:cNvPr>
          <p:cNvSpPr/>
          <p:nvPr userDrawn="1"/>
        </p:nvSpPr>
        <p:spPr>
          <a:xfrm>
            <a:off x="5512394" y="4117420"/>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5" name="Google Shape;1279;p56">
            <a:extLst>
              <a:ext uri="{FF2B5EF4-FFF2-40B4-BE49-F238E27FC236}">
                <a16:creationId xmlns:a16="http://schemas.microsoft.com/office/drawing/2014/main" id="{1F52D7F5-AD34-C5B1-EEA2-F711AD3A8C3F}"/>
              </a:ext>
            </a:extLst>
          </p:cNvPr>
          <p:cNvSpPr/>
          <p:nvPr userDrawn="1"/>
        </p:nvSpPr>
        <p:spPr>
          <a:xfrm>
            <a:off x="5512394" y="5413857"/>
            <a:ext cx="6281928" cy="1039748"/>
          </a:xfrm>
          <a:prstGeom prst="rect">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mj-lt"/>
              <a:ea typeface="Karla"/>
              <a:cs typeface="Karla"/>
              <a:sym typeface="Karla"/>
            </a:endParaRPr>
          </a:p>
        </p:txBody>
      </p:sp>
      <p:sp>
        <p:nvSpPr>
          <p:cNvPr id="37" name="Google Shape;1251;p56">
            <a:extLst>
              <a:ext uri="{FF2B5EF4-FFF2-40B4-BE49-F238E27FC236}">
                <a16:creationId xmlns:a16="http://schemas.microsoft.com/office/drawing/2014/main" id="{A4889AFC-C17E-6AF6-25D9-F977ACD04A9D}"/>
              </a:ext>
            </a:extLst>
          </p:cNvPr>
          <p:cNvSpPr/>
          <p:nvPr userDrawn="1"/>
        </p:nvSpPr>
        <p:spPr>
          <a:xfrm>
            <a:off x="4290632" y="303003"/>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39" name="Google Shape;1268;p56">
            <a:extLst>
              <a:ext uri="{FF2B5EF4-FFF2-40B4-BE49-F238E27FC236}">
                <a16:creationId xmlns:a16="http://schemas.microsoft.com/office/drawing/2014/main" id="{5E0F6889-9671-EA56-B88B-DBA6C149062C}"/>
              </a:ext>
            </a:extLst>
          </p:cNvPr>
          <p:cNvSpPr/>
          <p:nvPr userDrawn="1"/>
        </p:nvSpPr>
        <p:spPr>
          <a:xfrm>
            <a:off x="4290632" y="1579630"/>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1" name="Google Shape;1282;p56">
            <a:extLst>
              <a:ext uri="{FF2B5EF4-FFF2-40B4-BE49-F238E27FC236}">
                <a16:creationId xmlns:a16="http://schemas.microsoft.com/office/drawing/2014/main" id="{44CB8F8B-1D14-EA9D-117E-79BB0DB776E9}"/>
              </a:ext>
            </a:extLst>
          </p:cNvPr>
          <p:cNvSpPr/>
          <p:nvPr userDrawn="1"/>
        </p:nvSpPr>
        <p:spPr>
          <a:xfrm>
            <a:off x="4290632" y="2869136"/>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3" name="Google Shape;1282;p56">
            <a:extLst>
              <a:ext uri="{FF2B5EF4-FFF2-40B4-BE49-F238E27FC236}">
                <a16:creationId xmlns:a16="http://schemas.microsoft.com/office/drawing/2014/main" id="{9D8D9DEA-F6DA-EFDC-5DDF-946728969392}"/>
              </a:ext>
            </a:extLst>
          </p:cNvPr>
          <p:cNvSpPr/>
          <p:nvPr userDrawn="1"/>
        </p:nvSpPr>
        <p:spPr>
          <a:xfrm>
            <a:off x="4290632" y="4217824"/>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5" name="Google Shape;1282;p56">
            <a:extLst>
              <a:ext uri="{FF2B5EF4-FFF2-40B4-BE49-F238E27FC236}">
                <a16:creationId xmlns:a16="http://schemas.microsoft.com/office/drawing/2014/main" id="{5B83F600-A2A8-FC3E-235C-F63589027CEC}"/>
              </a:ext>
            </a:extLst>
          </p:cNvPr>
          <p:cNvSpPr/>
          <p:nvPr userDrawn="1"/>
        </p:nvSpPr>
        <p:spPr>
          <a:xfrm>
            <a:off x="4290632" y="5510428"/>
            <a:ext cx="969865" cy="969865"/>
          </a:xfrm>
          <a:prstGeom prst="ellipse">
            <a:avLst/>
          </a:prstGeom>
          <a:solidFill>
            <a:schemeClr val="accent5"/>
          </a:solidFill>
          <a:ln w="254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lang="en-US" sz="1800" noProof="0">
              <a:solidFill>
                <a:schemeClr val="lt1"/>
              </a:solidFill>
              <a:latin typeface="Karla"/>
              <a:ea typeface="Karla"/>
              <a:cs typeface="Karla"/>
              <a:sym typeface="Karla"/>
            </a:endParaRPr>
          </a:p>
        </p:txBody>
      </p:sp>
      <p:sp>
        <p:nvSpPr>
          <p:cNvPr id="47" name="Picture Placeholder 46">
            <a:extLst>
              <a:ext uri="{FF2B5EF4-FFF2-40B4-BE49-F238E27FC236}">
                <a16:creationId xmlns:a16="http://schemas.microsoft.com/office/drawing/2014/main" id="{3B37AA0A-CC3F-643E-4CA3-94EE9D0B955A}"/>
              </a:ext>
            </a:extLst>
          </p:cNvPr>
          <p:cNvSpPr>
            <a:spLocks noGrp="1"/>
          </p:cNvSpPr>
          <p:nvPr>
            <p:ph type="pic" sz="quarter" idx="10"/>
          </p:nvPr>
        </p:nvSpPr>
        <p:spPr>
          <a:xfrm>
            <a:off x="4455524" y="467895"/>
            <a:ext cx="640080" cy="640080"/>
          </a:xfrm>
        </p:spPr>
        <p:txBody>
          <a:bodyPr anchor="ctr"/>
          <a:lstStyle>
            <a:lvl1pPr marL="0" indent="0" algn="ctr">
              <a:buNone/>
              <a:defRPr sz="900"/>
            </a:lvl1pPr>
          </a:lstStyle>
          <a:p>
            <a:r>
              <a:rPr lang="en-US" noProof="0"/>
              <a:t>Click icon to add picture</a:t>
            </a:r>
          </a:p>
        </p:txBody>
      </p:sp>
      <p:sp>
        <p:nvSpPr>
          <p:cNvPr id="53" name="Text Placeholder 52">
            <a:extLst>
              <a:ext uri="{FF2B5EF4-FFF2-40B4-BE49-F238E27FC236}">
                <a16:creationId xmlns:a16="http://schemas.microsoft.com/office/drawing/2014/main" id="{04148F56-845C-40C8-5EFE-44B32FB55764}"/>
              </a:ext>
            </a:extLst>
          </p:cNvPr>
          <p:cNvSpPr>
            <a:spLocks noGrp="1"/>
          </p:cNvSpPr>
          <p:nvPr>
            <p:ph type="body" sz="quarter" idx="15"/>
          </p:nvPr>
        </p:nvSpPr>
        <p:spPr>
          <a:xfrm>
            <a:off x="5769864" y="457200"/>
            <a:ext cx="3840480" cy="338328"/>
          </a:xfrm>
        </p:spPr>
        <p:txBody>
          <a:bodyPr/>
          <a:lstStyle>
            <a:lvl1pPr marL="0" indent="0">
              <a:buNone/>
              <a:defRPr sz="2000">
                <a:latin typeface="+mj-lt"/>
              </a:defRPr>
            </a:lvl1pPr>
          </a:lstStyle>
          <a:p>
            <a:pPr lvl="0"/>
            <a:r>
              <a:rPr lang="en-US" noProof="0"/>
              <a:t>Click to edit Master text styles</a:t>
            </a:r>
          </a:p>
        </p:txBody>
      </p:sp>
      <p:sp>
        <p:nvSpPr>
          <p:cNvPr id="58" name="Text Placeholder 52">
            <a:extLst>
              <a:ext uri="{FF2B5EF4-FFF2-40B4-BE49-F238E27FC236}">
                <a16:creationId xmlns:a16="http://schemas.microsoft.com/office/drawing/2014/main" id="{6FAEB77B-C9AE-5EC8-3043-2C6C91015EF2}"/>
              </a:ext>
            </a:extLst>
          </p:cNvPr>
          <p:cNvSpPr>
            <a:spLocks noGrp="1"/>
          </p:cNvSpPr>
          <p:nvPr>
            <p:ph type="body" sz="quarter" idx="20"/>
          </p:nvPr>
        </p:nvSpPr>
        <p:spPr>
          <a:xfrm>
            <a:off x="5769864" y="780642"/>
            <a:ext cx="5029200" cy="338328"/>
          </a:xfrm>
        </p:spPr>
        <p:txBody>
          <a:bodyPr/>
          <a:lstStyle>
            <a:lvl1pPr marL="0" indent="0">
              <a:buNone/>
              <a:defRPr sz="1600">
                <a:latin typeface="+mn-lt"/>
              </a:defRPr>
            </a:lvl1pPr>
          </a:lstStyle>
          <a:p>
            <a:pPr lvl="0"/>
            <a:r>
              <a:rPr lang="en-US" noProof="0"/>
              <a:t>Click to edit Master text styles</a:t>
            </a:r>
          </a:p>
        </p:txBody>
      </p:sp>
      <p:sp>
        <p:nvSpPr>
          <p:cNvPr id="48" name="Picture Placeholder 46">
            <a:extLst>
              <a:ext uri="{FF2B5EF4-FFF2-40B4-BE49-F238E27FC236}">
                <a16:creationId xmlns:a16="http://schemas.microsoft.com/office/drawing/2014/main" id="{EA6CA3D6-A486-C220-D150-162068803F01}"/>
              </a:ext>
            </a:extLst>
          </p:cNvPr>
          <p:cNvSpPr>
            <a:spLocks noGrp="1"/>
          </p:cNvSpPr>
          <p:nvPr>
            <p:ph type="pic" sz="quarter" idx="11"/>
          </p:nvPr>
        </p:nvSpPr>
        <p:spPr>
          <a:xfrm>
            <a:off x="4455524" y="1744522"/>
            <a:ext cx="640080" cy="640080"/>
          </a:xfrm>
        </p:spPr>
        <p:txBody>
          <a:bodyPr anchor="ctr"/>
          <a:lstStyle>
            <a:lvl1pPr marL="0" indent="0" algn="ctr">
              <a:buNone/>
              <a:defRPr sz="900"/>
            </a:lvl1pPr>
          </a:lstStyle>
          <a:p>
            <a:r>
              <a:rPr lang="en-US" noProof="0"/>
              <a:t>Click icon to add picture</a:t>
            </a:r>
          </a:p>
        </p:txBody>
      </p:sp>
      <p:sp>
        <p:nvSpPr>
          <p:cNvPr id="54" name="Text Placeholder 52">
            <a:extLst>
              <a:ext uri="{FF2B5EF4-FFF2-40B4-BE49-F238E27FC236}">
                <a16:creationId xmlns:a16="http://schemas.microsoft.com/office/drawing/2014/main" id="{B70CC111-C404-5983-7E1A-758C72DA2151}"/>
              </a:ext>
            </a:extLst>
          </p:cNvPr>
          <p:cNvSpPr>
            <a:spLocks noGrp="1"/>
          </p:cNvSpPr>
          <p:nvPr>
            <p:ph type="body" sz="quarter" idx="16"/>
          </p:nvPr>
        </p:nvSpPr>
        <p:spPr>
          <a:xfrm>
            <a:off x="5769864" y="1746504"/>
            <a:ext cx="3840480" cy="338328"/>
          </a:xfrm>
        </p:spPr>
        <p:txBody>
          <a:bodyPr/>
          <a:lstStyle>
            <a:lvl1pPr marL="0" indent="0">
              <a:buNone/>
              <a:defRPr sz="2000">
                <a:latin typeface="+mj-lt"/>
              </a:defRPr>
            </a:lvl1pPr>
          </a:lstStyle>
          <a:p>
            <a:pPr lvl="0"/>
            <a:r>
              <a:rPr lang="en-US" noProof="0"/>
              <a:t>Click to edit Master text styles</a:t>
            </a:r>
          </a:p>
        </p:txBody>
      </p:sp>
      <p:sp>
        <p:nvSpPr>
          <p:cNvPr id="59" name="Text Placeholder 52">
            <a:extLst>
              <a:ext uri="{FF2B5EF4-FFF2-40B4-BE49-F238E27FC236}">
                <a16:creationId xmlns:a16="http://schemas.microsoft.com/office/drawing/2014/main" id="{0FACAEC0-F5EF-8921-74B5-2C775EC42E63}"/>
              </a:ext>
            </a:extLst>
          </p:cNvPr>
          <p:cNvSpPr>
            <a:spLocks noGrp="1"/>
          </p:cNvSpPr>
          <p:nvPr>
            <p:ph type="body" sz="quarter" idx="21"/>
          </p:nvPr>
        </p:nvSpPr>
        <p:spPr>
          <a:xfrm>
            <a:off x="5769864" y="2069946"/>
            <a:ext cx="5029200" cy="338328"/>
          </a:xfrm>
        </p:spPr>
        <p:txBody>
          <a:bodyPr/>
          <a:lstStyle>
            <a:lvl1pPr marL="0" indent="0">
              <a:buNone/>
              <a:defRPr sz="1600">
                <a:latin typeface="+mn-lt"/>
              </a:defRPr>
            </a:lvl1pPr>
          </a:lstStyle>
          <a:p>
            <a:pPr lvl="0"/>
            <a:r>
              <a:rPr lang="en-US" noProof="0"/>
              <a:t>Click to edit Master text styles</a:t>
            </a:r>
          </a:p>
        </p:txBody>
      </p:sp>
      <p:sp>
        <p:nvSpPr>
          <p:cNvPr id="49" name="Picture Placeholder 46">
            <a:extLst>
              <a:ext uri="{FF2B5EF4-FFF2-40B4-BE49-F238E27FC236}">
                <a16:creationId xmlns:a16="http://schemas.microsoft.com/office/drawing/2014/main" id="{D85BED76-EF8A-3369-FA46-11513F2D2231}"/>
              </a:ext>
            </a:extLst>
          </p:cNvPr>
          <p:cNvSpPr>
            <a:spLocks noGrp="1"/>
          </p:cNvSpPr>
          <p:nvPr>
            <p:ph type="pic" sz="quarter" idx="12"/>
          </p:nvPr>
        </p:nvSpPr>
        <p:spPr>
          <a:xfrm>
            <a:off x="4455524" y="3034028"/>
            <a:ext cx="640080" cy="640080"/>
          </a:xfrm>
        </p:spPr>
        <p:txBody>
          <a:bodyPr anchor="ctr"/>
          <a:lstStyle>
            <a:lvl1pPr marL="0" indent="0" algn="ctr">
              <a:buNone/>
              <a:defRPr sz="900"/>
            </a:lvl1pPr>
          </a:lstStyle>
          <a:p>
            <a:r>
              <a:rPr lang="en-US" noProof="0"/>
              <a:t>Click icon to add picture</a:t>
            </a:r>
          </a:p>
        </p:txBody>
      </p:sp>
      <p:sp>
        <p:nvSpPr>
          <p:cNvPr id="55" name="Text Placeholder 52">
            <a:extLst>
              <a:ext uri="{FF2B5EF4-FFF2-40B4-BE49-F238E27FC236}">
                <a16:creationId xmlns:a16="http://schemas.microsoft.com/office/drawing/2014/main" id="{3A752FC9-DE9C-9701-E24E-6F1AC075B16E}"/>
              </a:ext>
            </a:extLst>
          </p:cNvPr>
          <p:cNvSpPr>
            <a:spLocks noGrp="1"/>
          </p:cNvSpPr>
          <p:nvPr>
            <p:ph type="body" sz="quarter" idx="17"/>
          </p:nvPr>
        </p:nvSpPr>
        <p:spPr>
          <a:xfrm>
            <a:off x="5769864" y="3035808"/>
            <a:ext cx="3840480" cy="338328"/>
          </a:xfrm>
        </p:spPr>
        <p:txBody>
          <a:bodyPr/>
          <a:lstStyle>
            <a:lvl1pPr marL="0" indent="0">
              <a:buNone/>
              <a:defRPr sz="2000">
                <a:latin typeface="+mj-lt"/>
              </a:defRPr>
            </a:lvl1pPr>
          </a:lstStyle>
          <a:p>
            <a:pPr lvl="0"/>
            <a:r>
              <a:rPr lang="en-US" noProof="0"/>
              <a:t>Click to edit Master text styles</a:t>
            </a:r>
          </a:p>
        </p:txBody>
      </p:sp>
      <p:sp>
        <p:nvSpPr>
          <p:cNvPr id="60" name="Text Placeholder 52">
            <a:extLst>
              <a:ext uri="{FF2B5EF4-FFF2-40B4-BE49-F238E27FC236}">
                <a16:creationId xmlns:a16="http://schemas.microsoft.com/office/drawing/2014/main" id="{5CA64FAC-BAC1-519A-1252-ED8A726B6313}"/>
              </a:ext>
            </a:extLst>
          </p:cNvPr>
          <p:cNvSpPr>
            <a:spLocks noGrp="1"/>
          </p:cNvSpPr>
          <p:nvPr>
            <p:ph type="body" sz="quarter" idx="22"/>
          </p:nvPr>
        </p:nvSpPr>
        <p:spPr>
          <a:xfrm>
            <a:off x="5769864" y="3359250"/>
            <a:ext cx="5029200" cy="338328"/>
          </a:xfrm>
        </p:spPr>
        <p:txBody>
          <a:bodyPr/>
          <a:lstStyle>
            <a:lvl1pPr marL="0" indent="0">
              <a:buNone/>
              <a:defRPr sz="1600">
                <a:latin typeface="+mn-lt"/>
              </a:defRPr>
            </a:lvl1pPr>
          </a:lstStyle>
          <a:p>
            <a:pPr lvl="0"/>
            <a:r>
              <a:rPr lang="en-US" noProof="0"/>
              <a:t>Click to edit Master text styles</a:t>
            </a:r>
          </a:p>
        </p:txBody>
      </p:sp>
      <p:sp>
        <p:nvSpPr>
          <p:cNvPr id="50" name="Picture Placeholder 46">
            <a:extLst>
              <a:ext uri="{FF2B5EF4-FFF2-40B4-BE49-F238E27FC236}">
                <a16:creationId xmlns:a16="http://schemas.microsoft.com/office/drawing/2014/main" id="{5FF1804E-BBAF-5060-07A3-705BCCF0D7C5}"/>
              </a:ext>
            </a:extLst>
          </p:cNvPr>
          <p:cNvSpPr>
            <a:spLocks noGrp="1"/>
          </p:cNvSpPr>
          <p:nvPr>
            <p:ph type="pic" sz="quarter" idx="13"/>
          </p:nvPr>
        </p:nvSpPr>
        <p:spPr>
          <a:xfrm>
            <a:off x="4455524" y="4382716"/>
            <a:ext cx="640080" cy="640080"/>
          </a:xfrm>
        </p:spPr>
        <p:txBody>
          <a:bodyPr anchor="ctr"/>
          <a:lstStyle>
            <a:lvl1pPr marL="0" indent="0" algn="ctr">
              <a:buNone/>
              <a:defRPr sz="900"/>
            </a:lvl1pPr>
          </a:lstStyle>
          <a:p>
            <a:r>
              <a:rPr lang="en-US" noProof="0"/>
              <a:t>Click icon to add picture</a:t>
            </a:r>
          </a:p>
        </p:txBody>
      </p:sp>
      <p:sp>
        <p:nvSpPr>
          <p:cNvPr id="56" name="Text Placeholder 52">
            <a:extLst>
              <a:ext uri="{FF2B5EF4-FFF2-40B4-BE49-F238E27FC236}">
                <a16:creationId xmlns:a16="http://schemas.microsoft.com/office/drawing/2014/main" id="{D03AC44E-421F-94EE-DC26-D4F6FB1D5444}"/>
              </a:ext>
            </a:extLst>
          </p:cNvPr>
          <p:cNvSpPr>
            <a:spLocks noGrp="1"/>
          </p:cNvSpPr>
          <p:nvPr>
            <p:ph type="body" sz="quarter" idx="18"/>
          </p:nvPr>
        </p:nvSpPr>
        <p:spPr>
          <a:xfrm>
            <a:off x="5769864" y="4325112"/>
            <a:ext cx="3840480" cy="338328"/>
          </a:xfrm>
        </p:spPr>
        <p:txBody>
          <a:bodyPr/>
          <a:lstStyle>
            <a:lvl1pPr marL="0" indent="0">
              <a:buNone/>
              <a:defRPr sz="2000">
                <a:latin typeface="+mj-lt"/>
              </a:defRPr>
            </a:lvl1pPr>
          </a:lstStyle>
          <a:p>
            <a:pPr lvl="0"/>
            <a:r>
              <a:rPr lang="en-US" noProof="0"/>
              <a:t>Click to edit Master text styles</a:t>
            </a:r>
          </a:p>
        </p:txBody>
      </p:sp>
      <p:sp>
        <p:nvSpPr>
          <p:cNvPr id="61" name="Text Placeholder 52">
            <a:extLst>
              <a:ext uri="{FF2B5EF4-FFF2-40B4-BE49-F238E27FC236}">
                <a16:creationId xmlns:a16="http://schemas.microsoft.com/office/drawing/2014/main" id="{4806989D-2A9A-5590-1EF7-9BF0E1F4C43D}"/>
              </a:ext>
            </a:extLst>
          </p:cNvPr>
          <p:cNvSpPr>
            <a:spLocks noGrp="1"/>
          </p:cNvSpPr>
          <p:nvPr>
            <p:ph type="body" sz="quarter" idx="23"/>
          </p:nvPr>
        </p:nvSpPr>
        <p:spPr>
          <a:xfrm>
            <a:off x="5769864" y="4648554"/>
            <a:ext cx="5029200" cy="338328"/>
          </a:xfrm>
        </p:spPr>
        <p:txBody>
          <a:bodyPr/>
          <a:lstStyle>
            <a:lvl1pPr marL="0" indent="0">
              <a:buNone/>
              <a:defRPr sz="1600">
                <a:latin typeface="+mn-lt"/>
              </a:defRPr>
            </a:lvl1pPr>
          </a:lstStyle>
          <a:p>
            <a:pPr lvl="0"/>
            <a:r>
              <a:rPr lang="en-US" noProof="0"/>
              <a:t>Click to edit Master text styles</a:t>
            </a:r>
          </a:p>
        </p:txBody>
      </p:sp>
      <p:sp>
        <p:nvSpPr>
          <p:cNvPr id="51" name="Picture Placeholder 46">
            <a:extLst>
              <a:ext uri="{FF2B5EF4-FFF2-40B4-BE49-F238E27FC236}">
                <a16:creationId xmlns:a16="http://schemas.microsoft.com/office/drawing/2014/main" id="{C28AAD1A-4269-0A5C-7418-7DFC69060C90}"/>
              </a:ext>
            </a:extLst>
          </p:cNvPr>
          <p:cNvSpPr>
            <a:spLocks noGrp="1"/>
          </p:cNvSpPr>
          <p:nvPr>
            <p:ph type="pic" sz="quarter" idx="14"/>
          </p:nvPr>
        </p:nvSpPr>
        <p:spPr>
          <a:xfrm>
            <a:off x="4455524" y="5675320"/>
            <a:ext cx="640080" cy="640080"/>
          </a:xfrm>
        </p:spPr>
        <p:txBody>
          <a:bodyPr anchor="ctr"/>
          <a:lstStyle>
            <a:lvl1pPr marL="0" indent="0" algn="ctr">
              <a:buNone/>
              <a:defRPr sz="900"/>
            </a:lvl1pPr>
          </a:lstStyle>
          <a:p>
            <a:r>
              <a:rPr lang="en-US" noProof="0"/>
              <a:t>Click icon to add picture</a:t>
            </a:r>
          </a:p>
        </p:txBody>
      </p:sp>
      <p:sp>
        <p:nvSpPr>
          <p:cNvPr id="57" name="Text Placeholder 52">
            <a:extLst>
              <a:ext uri="{FF2B5EF4-FFF2-40B4-BE49-F238E27FC236}">
                <a16:creationId xmlns:a16="http://schemas.microsoft.com/office/drawing/2014/main" id="{650C0EB3-5783-DC1F-09A3-02DFAA316429}"/>
              </a:ext>
            </a:extLst>
          </p:cNvPr>
          <p:cNvSpPr>
            <a:spLocks noGrp="1"/>
          </p:cNvSpPr>
          <p:nvPr>
            <p:ph type="body" sz="quarter" idx="19"/>
          </p:nvPr>
        </p:nvSpPr>
        <p:spPr>
          <a:xfrm>
            <a:off x="5769864" y="5614416"/>
            <a:ext cx="3840480" cy="338328"/>
          </a:xfrm>
        </p:spPr>
        <p:txBody>
          <a:bodyPr/>
          <a:lstStyle>
            <a:lvl1pPr marL="0" indent="0">
              <a:buNone/>
              <a:defRPr sz="2000">
                <a:latin typeface="+mj-lt"/>
              </a:defRPr>
            </a:lvl1pPr>
          </a:lstStyle>
          <a:p>
            <a:pPr lvl="0"/>
            <a:r>
              <a:rPr lang="en-US" noProof="0"/>
              <a:t>Click to edit Master text styles</a:t>
            </a:r>
          </a:p>
        </p:txBody>
      </p:sp>
      <p:sp>
        <p:nvSpPr>
          <p:cNvPr id="62" name="Text Placeholder 52">
            <a:extLst>
              <a:ext uri="{FF2B5EF4-FFF2-40B4-BE49-F238E27FC236}">
                <a16:creationId xmlns:a16="http://schemas.microsoft.com/office/drawing/2014/main" id="{94850C9F-BD14-9481-E7F6-526639251EB9}"/>
              </a:ext>
            </a:extLst>
          </p:cNvPr>
          <p:cNvSpPr>
            <a:spLocks noGrp="1"/>
          </p:cNvSpPr>
          <p:nvPr>
            <p:ph type="body" sz="quarter" idx="24"/>
          </p:nvPr>
        </p:nvSpPr>
        <p:spPr>
          <a:xfrm>
            <a:off x="5769864" y="5937858"/>
            <a:ext cx="5029200" cy="338328"/>
          </a:xfrm>
        </p:spPr>
        <p:txBody>
          <a:bodyPr/>
          <a:lstStyle>
            <a:lvl1pPr marL="0" indent="0">
              <a:buNone/>
              <a:defRPr sz="1600">
                <a:latin typeface="+mn-lt"/>
              </a:defRPr>
            </a:lvl1pPr>
          </a:lstStyle>
          <a:p>
            <a:pPr lvl="0"/>
            <a:r>
              <a:rPr lang="en-US" noProof="0"/>
              <a:t>Click to edit Master text styles</a:t>
            </a:r>
          </a:p>
        </p:txBody>
      </p:sp>
    </p:spTree>
    <p:extLst>
      <p:ext uri="{BB962C8B-B14F-4D97-AF65-F5344CB8AC3E}">
        <p14:creationId xmlns:p14="http://schemas.microsoft.com/office/powerpoint/2010/main" val="127494192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294A45C-8F79-9A61-77E8-09BC4E628377}"/>
              </a:ext>
            </a:extLst>
          </p:cNvPr>
          <p:cNvSpPr>
            <a:spLocks noGrp="1"/>
          </p:cNvSpPr>
          <p:nvPr>
            <p:ph type="title"/>
          </p:nvPr>
        </p:nvSpPr>
        <p:spPr>
          <a:xfrm>
            <a:off x="1139952" y="512064"/>
            <a:ext cx="9912096" cy="1014984"/>
          </a:xfrm>
          <a:prstGeom prst="rect">
            <a:avLst/>
          </a:prstGeom>
        </p:spPr>
        <p:txBody>
          <a:bodyPr vert="horz" lIns="91440" tIns="45720" rIns="91440" bIns="45720" rtlCol="0" anchor="t">
            <a:noAutofit/>
          </a:bodyPr>
          <a:lstStyle/>
          <a:p>
            <a:r>
              <a:rPr lang="en-US"/>
              <a:t>Click to edit Master title style</a:t>
            </a:r>
          </a:p>
        </p:txBody>
      </p:sp>
      <p:sp>
        <p:nvSpPr>
          <p:cNvPr id="3" name="Text Placeholder 2">
            <a:extLst>
              <a:ext uri="{FF2B5EF4-FFF2-40B4-BE49-F238E27FC236}">
                <a16:creationId xmlns:a16="http://schemas.microsoft.com/office/drawing/2014/main" id="{8646656E-6C21-DB29-00F0-0CC844DE3713}"/>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9A7742D6-DB37-81C8-6BDD-5C9150A7DF6C}"/>
              </a:ext>
            </a:extLst>
          </p:cNvPr>
          <p:cNvSpPr>
            <a:spLocks noGrp="1"/>
          </p:cNvSpPr>
          <p:nvPr>
            <p:ph type="dt" sz="half" idx="2"/>
          </p:nvPr>
        </p:nvSpPr>
        <p:spPr>
          <a:xfrm>
            <a:off x="10629145" y="6400904"/>
            <a:ext cx="64008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20XX</a:t>
            </a:r>
          </a:p>
        </p:txBody>
      </p:sp>
      <p:sp>
        <p:nvSpPr>
          <p:cNvPr id="5" name="Footer Placeholder 4">
            <a:extLst>
              <a:ext uri="{FF2B5EF4-FFF2-40B4-BE49-F238E27FC236}">
                <a16:creationId xmlns:a16="http://schemas.microsoft.com/office/drawing/2014/main" id="{E694DB44-E775-B332-D1F0-40DB3A5FA3A3}"/>
              </a:ext>
            </a:extLst>
          </p:cNvPr>
          <p:cNvSpPr>
            <a:spLocks noGrp="1"/>
          </p:cNvSpPr>
          <p:nvPr>
            <p:ph type="ftr" sz="quarter" idx="3"/>
          </p:nvPr>
        </p:nvSpPr>
        <p:spPr>
          <a:xfrm>
            <a:off x="5364480" y="6400904"/>
            <a:ext cx="146304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r>
              <a:rPr lang="en-US" dirty="0"/>
              <a:t>Presentation title</a:t>
            </a:r>
          </a:p>
        </p:txBody>
      </p:sp>
      <p:sp>
        <p:nvSpPr>
          <p:cNvPr id="6" name="Slide Number Placeholder 5">
            <a:extLst>
              <a:ext uri="{FF2B5EF4-FFF2-40B4-BE49-F238E27FC236}">
                <a16:creationId xmlns:a16="http://schemas.microsoft.com/office/drawing/2014/main" id="{C39C1C4E-47DA-0CDC-75C8-42E9F1EBDE07}"/>
              </a:ext>
            </a:extLst>
          </p:cNvPr>
          <p:cNvSpPr>
            <a:spLocks noGrp="1"/>
          </p:cNvSpPr>
          <p:nvPr>
            <p:ph type="sldNum" sz="quarter" idx="4"/>
          </p:nvPr>
        </p:nvSpPr>
        <p:spPr>
          <a:xfrm>
            <a:off x="838200" y="6400904"/>
            <a:ext cx="365760" cy="246888"/>
          </a:xfrm>
          <a:prstGeom prst="rect">
            <a:avLst/>
          </a:prstGeom>
        </p:spPr>
        <p:txBody>
          <a:bodyPr vert="horz" lIns="0" tIns="45720" rIns="0" bIns="45720" rtlCol="0" anchor="ctr">
            <a:noAutofit/>
          </a:bodyPr>
          <a:lstStyle>
            <a:lvl1pPr algn="ctr">
              <a:defRPr sz="1000">
                <a:solidFill>
                  <a:schemeClr val="tx1"/>
                </a:solidFill>
                <a:latin typeface="+mj-lt"/>
              </a:defRPr>
            </a:lvl1pPr>
          </a:lstStyle>
          <a:p>
            <a:fld id="{8D0AFDD5-844D-364D-8AEC-50CF4D36D55D}" type="slidenum">
              <a:rPr lang="en-US" smtClean="0"/>
              <a:pPr/>
              <a:t>‹#›</a:t>
            </a:fld>
            <a:endParaRPr lang="en-US" dirty="0"/>
          </a:p>
        </p:txBody>
      </p:sp>
      <p:cxnSp>
        <p:nvCxnSpPr>
          <p:cNvPr id="8" name="Straight Connector 7">
            <a:extLst>
              <a:ext uri="{FF2B5EF4-FFF2-40B4-BE49-F238E27FC236}">
                <a16:creationId xmlns:a16="http://schemas.microsoft.com/office/drawing/2014/main" id="{2DE05079-2B34-E435-A882-A172DE176AE1}"/>
              </a:ext>
            </a:extLst>
          </p:cNvPr>
          <p:cNvCxnSpPr>
            <a:cxnSpLocks/>
          </p:cNvCxnSpPr>
          <p:nvPr userDrawn="1"/>
        </p:nvCxnSpPr>
        <p:spPr>
          <a:xfrm>
            <a:off x="0" y="6535885"/>
            <a:ext cx="8382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E8440547-EE65-F9CE-1D02-2D326735F06D}"/>
              </a:ext>
            </a:extLst>
          </p:cNvPr>
          <p:cNvCxnSpPr>
            <a:cxnSpLocks/>
          </p:cNvCxnSpPr>
          <p:nvPr userDrawn="1"/>
        </p:nvCxnSpPr>
        <p:spPr>
          <a:xfrm>
            <a:off x="1205025" y="6535885"/>
            <a:ext cx="416052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4DB9DC65-7A98-9009-CD43-4A4B57960D46}"/>
              </a:ext>
            </a:extLst>
          </p:cNvPr>
          <p:cNvCxnSpPr>
            <a:cxnSpLocks/>
          </p:cNvCxnSpPr>
          <p:nvPr userDrawn="1"/>
        </p:nvCxnSpPr>
        <p:spPr>
          <a:xfrm>
            <a:off x="6802120" y="6528812"/>
            <a:ext cx="384048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4653D1C-9830-A9D3-084A-35BD971D10F5}"/>
              </a:ext>
            </a:extLst>
          </p:cNvPr>
          <p:cNvCxnSpPr>
            <a:cxnSpLocks/>
          </p:cNvCxnSpPr>
          <p:nvPr userDrawn="1"/>
        </p:nvCxnSpPr>
        <p:spPr>
          <a:xfrm>
            <a:off x="11276341" y="6528816"/>
            <a:ext cx="9144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54252815"/>
      </p:ext>
    </p:extLst>
  </p:cSld>
  <p:clrMap bg1="lt1" tx1="dk1" bg2="lt2" tx2="dk2" accent1="accent1" accent2="accent2" accent3="accent3" accent4="accent4" accent5="accent5" accent6="accent6" hlink="hlink" folHlink="folHlink"/>
  <p:sldLayoutIdLst>
    <p:sldLayoutId id="2147483649" r:id="rId1"/>
    <p:sldLayoutId id="2147483659" r:id="rId2"/>
    <p:sldLayoutId id="2147483660" r:id="rId3"/>
    <p:sldLayoutId id="2147483651" r:id="rId4"/>
    <p:sldLayoutId id="2147483658" r:id="rId5"/>
    <p:sldLayoutId id="2147483661" r:id="rId6"/>
    <p:sldLayoutId id="2147483663" r:id="rId7"/>
    <p:sldLayoutId id="2147483664" r:id="rId8"/>
    <p:sldLayoutId id="2147483668" r:id="rId9"/>
    <p:sldLayoutId id="2147483662" r:id="rId10"/>
    <p:sldLayoutId id="2147483653" r:id="rId11"/>
    <p:sldLayoutId id="2147483669" r:id="rId12"/>
    <p:sldLayoutId id="2147483665" r:id="rId13"/>
    <p:sldLayoutId id="2147483666" r:id="rId14"/>
    <p:sldLayoutId id="2147483667" r:id="rId15"/>
    <p:sldLayoutId id="2147483654" r:id="rId16"/>
    <p:sldLayoutId id="2147483655" r:id="rId17"/>
  </p:sldLayoutIdLst>
  <p:hf hdr="0"/>
  <p:txStyles>
    <p:titleStyle>
      <a:lvl1pPr algn="ctr" defTabSz="914400" rtl="0" eaLnBrk="1" latinLnBrk="0" hangingPunct="1">
        <a:lnSpc>
          <a:spcPct val="100000"/>
        </a:lnSpc>
        <a:spcBef>
          <a:spcPct val="0"/>
        </a:spcBef>
        <a:buNone/>
        <a:defRPr sz="60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0.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5.xml"/></Relationships>
</file>

<file path=ppt/slides/_rels/slide101.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5.xml"/></Relationships>
</file>

<file path=ppt/slides/_rels/slide10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5.xml"/></Relationships>
</file>

<file path=ppt/slides/_rels/slide10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5.xml"/></Relationships>
</file>

<file path=ppt/slides/_rels/slide104.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5.xml"/></Relationships>
</file>

<file path=ppt/slides/_rels/slide10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10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5.xml"/></Relationships>
</file>

<file path=ppt/slides/_rels/slide10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5.xml"/></Relationships>
</file>

<file path=ppt/slides/_rels/slide10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5.xml"/></Relationships>
</file>

<file path=ppt/slides/_rels/slide11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5.xml"/></Relationships>
</file>

<file path=ppt/slides/_rels/slide11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5.xml"/></Relationships>
</file>

<file path=ppt/slides/_rels/slide11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5.xml"/></Relationships>
</file>

<file path=ppt/slides/_rels/slide11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5.xml"/></Relationships>
</file>

<file path=ppt/slides/_rels/slide11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5.xml"/></Relationships>
</file>

<file path=ppt/slides/_rels/slide116.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5.xml"/></Relationships>
</file>

<file path=ppt/slides/_rels/slide11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5.xml"/></Relationships>
</file>

<file path=ppt/slides/_rels/slide119.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5.xml"/></Relationships>
</file>

<file path=ppt/slides/_rels/slide120.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5.xml"/></Relationships>
</file>

<file path=ppt/slides/_rels/slide12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5.xml"/></Relationships>
</file>

<file path=ppt/slides/_rels/slide12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5.xml"/></Relationships>
</file>

<file path=ppt/slides/_rels/slide123.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5.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5.xml"/></Relationships>
</file>

<file path=ppt/slides/_rels/slide128.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5.xml"/></Relationships>
</file>

<file path=ppt/slides/_rels/slide12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13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5.xml"/></Relationships>
</file>

<file path=ppt/slides/_rels/slide13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5.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6.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5.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2.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5.xml"/></Relationships>
</file>

<file path=ppt/slides/_rels/slide153.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5.xml"/></Relationships>
</file>

<file path=ppt/slides/_rels/slide15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5.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6.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5.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5.xml"/></Relationships>
</file>

<file path=ppt/slides/_rels/slide15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5.xml"/></Relationships>
</file>

<file path=ppt/slides/_rels/slide160.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5.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5.xml"/></Relationships>
</file>

<file path=ppt/slides/_rels/slide16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5.xml"/></Relationships>
</file>

<file path=ppt/slides/_rels/slide164.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5.xml"/></Relationships>
</file>

<file path=ppt/slides/_rels/slide16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5.xml"/></Relationships>
</file>

<file path=ppt/slides/_rels/slide16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5.xml"/></Relationships>
</file>

<file path=ppt/slides/_rels/slide167.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5.xml"/></Relationships>
</file>

<file path=ppt/slides/_rels/slide16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5.xml"/></Relationships>
</file>

<file path=ppt/slides/_rels/slide16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5.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1.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5.xml"/><Relationship Id="rId4" Type="http://schemas.openxmlformats.org/officeDocument/2006/relationships/image" Target="../media/image119.png"/></Relationships>
</file>

<file path=ppt/slides/_rels/slide172.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5.xml"/></Relationships>
</file>

<file path=ppt/slides/_rels/slide173.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5.xml"/></Relationships>
</file>

<file path=ppt/slides/_rels/slide17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5.xml"/></Relationships>
</file>

<file path=ppt/slides/_rels/slide17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5.xml"/></Relationships>
</file>

<file path=ppt/slides/_rels/slide17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5.xml"/></Relationships>
</file>

<file path=ppt/slides/_rels/slide17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5.xml"/></Relationships>
</file>

<file path=ppt/slides/_rels/slide179.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6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5.xml"/></Relationships>
</file>

<file path=ppt/slides/_rels/slide6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5.xml"/></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5.xml"/></Relationships>
</file>

<file path=ppt/slides/_rels/slide68.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5.xml"/></Relationships>
</file>

<file path=ppt/slides/_rels/slide6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0.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5.xml"/></Relationships>
</file>

<file path=ppt/slides/_rels/slide7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5.xml"/></Relationships>
</file>

<file path=ppt/slides/_rels/slide7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5.xml"/></Relationships>
</file>

<file path=ppt/slides/_rels/slide7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5.xml"/></Relationships>
</file>

<file path=ppt/slides/_rels/slide8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5.xml"/></Relationships>
</file>

<file path=ppt/slides/_rels/slide84.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5.xml"/></Relationships>
</file>

<file path=ppt/slides/_rels/slide8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5.xml"/></Relationships>
</file>

<file path=ppt/slides/_rels/slide8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5.xml"/></Relationships>
</file>

<file path=ppt/slides/_rels/slide88.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5.xml"/></Relationships>
</file>

<file path=ppt/slides/_rels/slide8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5.xml"/></Relationships>
</file>

<file path=ppt/slides/_rels/slide91.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5.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5.xml"/></Relationships>
</file>

<file path=ppt/slides/_rels/slide9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5.xml"/></Relationships>
</file>

<file path=ppt/slides/_rels/slide96.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5.xml"/></Relationships>
</file>

<file path=ppt/slides/_rels/slide9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5.xml"/></Relationships>
</file>

<file path=ppt/slides/_rels/slide9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5.xml"/></Relationships>
</file>

<file path=ppt/slides/_rels/slide9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Subtitle 25">
            <a:extLst>
              <a:ext uri="{FF2B5EF4-FFF2-40B4-BE49-F238E27FC236}">
                <a16:creationId xmlns:a16="http://schemas.microsoft.com/office/drawing/2014/main" id="{06930851-3EE7-5B25-F590-CCB7467A2094}"/>
              </a:ext>
            </a:extLst>
          </p:cNvPr>
          <p:cNvSpPr>
            <a:spLocks noGrp="1"/>
          </p:cNvSpPr>
          <p:nvPr>
            <p:ph type="subTitle" idx="1"/>
          </p:nvPr>
        </p:nvSpPr>
        <p:spPr>
          <a:xfrm>
            <a:off x="4945222" y="4329684"/>
            <a:ext cx="4873752" cy="630936"/>
          </a:xfrm>
        </p:spPr>
        <p:txBody>
          <a:bodyPr/>
          <a:lstStyle/>
          <a:p>
            <a:r>
              <a:rPr lang="en-US" sz="4000" dirty="0">
                <a:latin typeface="Arial" panose="020B0604020202020204" pitchFamily="34" charset="0"/>
                <a:cs typeface="Arial" panose="020B0604020202020204" pitchFamily="34" charset="0"/>
              </a:rPr>
              <a:t>Noble Xavier</a:t>
            </a:r>
          </a:p>
          <a:p>
            <a:endParaRPr lang="en-US" dirty="0"/>
          </a:p>
        </p:txBody>
      </p:sp>
      <p:sp>
        <p:nvSpPr>
          <p:cNvPr id="4" name="Title 3">
            <a:extLst>
              <a:ext uri="{FF2B5EF4-FFF2-40B4-BE49-F238E27FC236}">
                <a16:creationId xmlns:a16="http://schemas.microsoft.com/office/drawing/2014/main" id="{B7B90D92-1819-3D47-8648-D3DB3B00FFFB}"/>
              </a:ext>
            </a:extLst>
          </p:cNvPr>
          <p:cNvSpPr>
            <a:spLocks noGrp="1"/>
          </p:cNvSpPr>
          <p:nvPr>
            <p:ph type="ctrTitle"/>
          </p:nvPr>
        </p:nvSpPr>
        <p:spPr>
          <a:xfrm>
            <a:off x="1463039" y="2240280"/>
            <a:ext cx="9192520" cy="1709928"/>
          </a:xfrm>
        </p:spPr>
        <p:txBody>
          <a:bodyPr/>
          <a:lstStyle/>
          <a:p>
            <a:r>
              <a:rPr lang="en-IN" sz="4800" dirty="0">
                <a:latin typeface="Arial Rounded MT Bold" panose="020F0704030504030204" pitchFamily="34" charset="0"/>
              </a:rPr>
              <a:t>Artificial Neural Network</a:t>
            </a:r>
          </a:p>
        </p:txBody>
      </p:sp>
    </p:spTree>
    <p:extLst>
      <p:ext uri="{BB962C8B-B14F-4D97-AF65-F5344CB8AC3E}">
        <p14:creationId xmlns:p14="http://schemas.microsoft.com/office/powerpoint/2010/main" val="409702330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AE5CA8-03E5-7901-EA54-BB3A8B789E0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6C2FC90-C0DD-6C09-8BC9-95D43CEC7072}"/>
              </a:ext>
            </a:extLst>
          </p:cNvPr>
          <p:cNvSpPr txBox="1"/>
          <p:nvPr/>
        </p:nvSpPr>
        <p:spPr>
          <a:xfrm>
            <a:off x="2923592" y="447921"/>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C670DB1F-DB32-FA62-7B09-E0724F599E2D}"/>
              </a:ext>
            </a:extLst>
          </p:cNvPr>
          <p:cNvSpPr txBox="1"/>
          <p:nvPr/>
        </p:nvSpPr>
        <p:spPr>
          <a:xfrm>
            <a:off x="1682620" y="1554922"/>
            <a:ext cx="8826759" cy="2308324"/>
          </a:xfrm>
          <a:prstGeom prst="rect">
            <a:avLst/>
          </a:prstGeom>
          <a:noFill/>
        </p:spPr>
        <p:txBody>
          <a:bodyPr wrap="square">
            <a:spAutoFit/>
          </a:bodyPr>
          <a:lstStyle/>
          <a:p>
            <a:pPr marL="285750" indent="-285750">
              <a:buFont typeface="Arial" panose="020B0604020202020204" pitchFamily="34" charset="0"/>
              <a:buChar char="•"/>
            </a:pPr>
            <a:r>
              <a:rPr lang="en-US" b="0" i="0" dirty="0">
                <a:solidFill>
                  <a:srgbClr val="1F1F1F"/>
                </a:solidFill>
                <a:effectLst/>
                <a:latin typeface="Google Sans"/>
              </a:rPr>
              <a:t>In Artificial Neural Networks (ANNs), a neuron, also known as a node or unit, is the basic building block. </a:t>
            </a:r>
          </a:p>
          <a:p>
            <a:pPr marL="285750" indent="-285750">
              <a:buFont typeface="Arial" panose="020B0604020202020204" pitchFamily="34" charset="0"/>
              <a:buChar char="•"/>
            </a:pPr>
            <a:endParaRPr lang="en-US" dirty="0">
              <a:solidFill>
                <a:srgbClr val="1F1F1F"/>
              </a:solidFill>
              <a:latin typeface="Google Sans"/>
            </a:endParaRPr>
          </a:p>
          <a:p>
            <a:pPr marL="285750" indent="-285750">
              <a:buFont typeface="Arial" panose="020B0604020202020204" pitchFamily="34" charset="0"/>
              <a:buChar char="•"/>
            </a:pPr>
            <a:r>
              <a:rPr lang="en-US" b="0" i="0" dirty="0">
                <a:solidFill>
                  <a:srgbClr val="1F1F1F"/>
                </a:solidFill>
                <a:effectLst/>
                <a:latin typeface="Google Sans"/>
              </a:rPr>
              <a:t>It's a mathematical function inspired by biological neurons in the brain, designed to process and transmit information within the network. </a:t>
            </a:r>
          </a:p>
          <a:p>
            <a:pPr marL="285750" indent="-285750">
              <a:buFont typeface="Arial" panose="020B0604020202020204" pitchFamily="34" charset="0"/>
              <a:buChar char="•"/>
            </a:pPr>
            <a:endParaRPr lang="en-US" dirty="0">
              <a:solidFill>
                <a:srgbClr val="1F1F1F"/>
              </a:solidFill>
              <a:latin typeface="Google Sans"/>
            </a:endParaRPr>
          </a:p>
          <a:p>
            <a:pPr marL="285750" indent="-285750">
              <a:buFont typeface="Arial" panose="020B0604020202020204" pitchFamily="34" charset="0"/>
              <a:buChar char="•"/>
            </a:pPr>
            <a:r>
              <a:rPr lang="en-US" b="0" i="0" dirty="0">
                <a:solidFill>
                  <a:srgbClr val="1F1F1F"/>
                </a:solidFill>
                <a:effectLst/>
                <a:latin typeface="Google Sans"/>
              </a:rPr>
              <a:t>Neurons receive inputs, perform calculations (often weighted sums), and produce an output, which is then passed on to other neurons or the final output layer. </a:t>
            </a:r>
            <a:endParaRPr lang="en-IN" dirty="0"/>
          </a:p>
        </p:txBody>
      </p:sp>
    </p:spTree>
    <p:extLst>
      <p:ext uri="{BB962C8B-B14F-4D97-AF65-F5344CB8AC3E}">
        <p14:creationId xmlns:p14="http://schemas.microsoft.com/office/powerpoint/2010/main" val="817804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A5AF3781-51BC-4A8A-8AA1-62914D0F26DB}"/>
              </a:ext>
            </a:extLst>
          </p:cNvPr>
          <p:cNvPicPr>
            <a:picLocks noChangeAspect="1"/>
          </p:cNvPicPr>
          <p:nvPr/>
        </p:nvPicPr>
        <p:blipFill>
          <a:blip r:embed="rId2"/>
          <a:stretch>
            <a:fillRect/>
          </a:stretch>
        </p:blipFill>
        <p:spPr>
          <a:xfrm>
            <a:off x="1423987" y="952500"/>
            <a:ext cx="9344025" cy="4953000"/>
          </a:xfrm>
          <a:prstGeom prst="rect">
            <a:avLst/>
          </a:prstGeom>
        </p:spPr>
      </p:pic>
      <p:sp>
        <p:nvSpPr>
          <p:cNvPr id="3" name="TextBox 2">
            <a:extLst>
              <a:ext uri="{FF2B5EF4-FFF2-40B4-BE49-F238E27FC236}">
                <a16:creationId xmlns:a16="http://schemas.microsoft.com/office/drawing/2014/main" id="{57A2D2C3-C5C8-4685-CE08-00768DFCDE72}"/>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272305178"/>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FBC617A-B144-4DA0-ABFA-85F21866A546}"/>
              </a:ext>
            </a:extLst>
          </p:cNvPr>
          <p:cNvPicPr>
            <a:picLocks noChangeAspect="1"/>
          </p:cNvPicPr>
          <p:nvPr/>
        </p:nvPicPr>
        <p:blipFill>
          <a:blip r:embed="rId2"/>
          <a:stretch>
            <a:fillRect/>
          </a:stretch>
        </p:blipFill>
        <p:spPr>
          <a:xfrm>
            <a:off x="1652587" y="1076325"/>
            <a:ext cx="8886825" cy="4705350"/>
          </a:xfrm>
          <a:prstGeom prst="rect">
            <a:avLst/>
          </a:prstGeom>
        </p:spPr>
      </p:pic>
      <p:sp>
        <p:nvSpPr>
          <p:cNvPr id="3" name="TextBox 2">
            <a:extLst>
              <a:ext uri="{FF2B5EF4-FFF2-40B4-BE49-F238E27FC236}">
                <a16:creationId xmlns:a16="http://schemas.microsoft.com/office/drawing/2014/main" id="{DE6D7CA9-298D-0C5C-A6CA-D8FE0F890B39}"/>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1547396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9B8B51B-36A0-54D6-7337-3A52B494BB2A}"/>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6DA2E18-8AC3-2B6A-DCB2-6071FA21B3B5}"/>
              </a:ext>
            </a:extLst>
          </p:cNvPr>
          <p:cNvPicPr>
            <a:picLocks noChangeAspect="1"/>
          </p:cNvPicPr>
          <p:nvPr/>
        </p:nvPicPr>
        <p:blipFill>
          <a:blip r:embed="rId2"/>
          <a:stretch>
            <a:fillRect/>
          </a:stretch>
        </p:blipFill>
        <p:spPr>
          <a:xfrm>
            <a:off x="2057588" y="1066299"/>
            <a:ext cx="8207451" cy="4389500"/>
          </a:xfrm>
          <a:prstGeom prst="rect">
            <a:avLst/>
          </a:prstGeom>
        </p:spPr>
      </p:pic>
    </p:spTree>
    <p:extLst>
      <p:ext uri="{BB962C8B-B14F-4D97-AF65-F5344CB8AC3E}">
        <p14:creationId xmlns:p14="http://schemas.microsoft.com/office/powerpoint/2010/main" val="15159619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B81DE2E-0FF5-C9FA-7035-A4A4839385CD}"/>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011FC8B-929B-94A9-EBBD-0F77EDD799B8}"/>
              </a:ext>
            </a:extLst>
          </p:cNvPr>
          <p:cNvPicPr>
            <a:picLocks noChangeAspect="1"/>
          </p:cNvPicPr>
          <p:nvPr/>
        </p:nvPicPr>
        <p:blipFill>
          <a:blip r:embed="rId2"/>
          <a:stretch>
            <a:fillRect/>
          </a:stretch>
        </p:blipFill>
        <p:spPr>
          <a:xfrm>
            <a:off x="2971529" y="1626714"/>
            <a:ext cx="6248942" cy="3604572"/>
          </a:xfrm>
          <a:prstGeom prst="rect">
            <a:avLst/>
          </a:prstGeom>
        </p:spPr>
      </p:pic>
    </p:spTree>
    <p:extLst>
      <p:ext uri="{BB962C8B-B14F-4D97-AF65-F5344CB8AC3E}">
        <p14:creationId xmlns:p14="http://schemas.microsoft.com/office/powerpoint/2010/main" val="40736221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49F08A1-0319-600A-1B24-0861CC47E074}"/>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BB5B253-CBA2-C57C-0BF1-0E2847FDB9A8}"/>
              </a:ext>
            </a:extLst>
          </p:cNvPr>
          <p:cNvPicPr>
            <a:picLocks noChangeAspect="1"/>
          </p:cNvPicPr>
          <p:nvPr/>
        </p:nvPicPr>
        <p:blipFill>
          <a:blip r:embed="rId2"/>
          <a:stretch>
            <a:fillRect/>
          </a:stretch>
        </p:blipFill>
        <p:spPr>
          <a:xfrm>
            <a:off x="2121825" y="1113732"/>
            <a:ext cx="7948349" cy="4313294"/>
          </a:xfrm>
          <a:prstGeom prst="rect">
            <a:avLst/>
          </a:prstGeom>
        </p:spPr>
      </p:pic>
    </p:spTree>
    <p:extLst>
      <p:ext uri="{BB962C8B-B14F-4D97-AF65-F5344CB8AC3E}">
        <p14:creationId xmlns:p14="http://schemas.microsoft.com/office/powerpoint/2010/main" val="125430724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7C1A4DF-A5D4-70FF-6D62-68909B82D5BA}"/>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674D3A0-1A15-4D11-AD55-BEF8E85863F5}"/>
              </a:ext>
            </a:extLst>
          </p:cNvPr>
          <p:cNvPicPr>
            <a:picLocks noChangeAspect="1"/>
          </p:cNvPicPr>
          <p:nvPr/>
        </p:nvPicPr>
        <p:blipFill>
          <a:blip r:embed="rId2"/>
          <a:stretch>
            <a:fillRect/>
          </a:stretch>
        </p:blipFill>
        <p:spPr>
          <a:xfrm>
            <a:off x="2509935" y="1512404"/>
            <a:ext cx="6766035" cy="3833192"/>
          </a:xfrm>
          <a:prstGeom prst="rect">
            <a:avLst/>
          </a:prstGeom>
        </p:spPr>
      </p:pic>
    </p:spTree>
    <p:extLst>
      <p:ext uri="{BB962C8B-B14F-4D97-AF65-F5344CB8AC3E}">
        <p14:creationId xmlns:p14="http://schemas.microsoft.com/office/powerpoint/2010/main" val="119355159"/>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91642E-D7B0-3478-CC38-0F5BE3AC064D}"/>
              </a:ext>
            </a:extLst>
          </p:cNvPr>
          <p:cNvSpPr txBox="1"/>
          <p:nvPr/>
        </p:nvSpPr>
        <p:spPr>
          <a:xfrm>
            <a:off x="2923592" y="460524"/>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Loss Functions</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98D093FB-92A5-9275-3F27-08EA26A5B105}"/>
              </a:ext>
            </a:extLst>
          </p:cNvPr>
          <p:cNvPicPr>
            <a:picLocks noChangeAspect="1"/>
          </p:cNvPicPr>
          <p:nvPr/>
        </p:nvPicPr>
        <p:blipFill>
          <a:blip r:embed="rId2"/>
          <a:stretch>
            <a:fillRect/>
          </a:stretch>
        </p:blipFill>
        <p:spPr>
          <a:xfrm>
            <a:off x="2800064" y="1790558"/>
            <a:ext cx="6591871" cy="3276884"/>
          </a:xfrm>
          <a:prstGeom prst="rect">
            <a:avLst/>
          </a:prstGeom>
        </p:spPr>
      </p:pic>
    </p:spTree>
    <p:extLst>
      <p:ext uri="{BB962C8B-B14F-4D97-AF65-F5344CB8AC3E}">
        <p14:creationId xmlns:p14="http://schemas.microsoft.com/office/powerpoint/2010/main" val="34883277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FC256A-4070-0A7F-EF9E-686EB87AD87A}"/>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Loss Functions</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171C047-E939-A490-72C9-58BCD3CC72E2}"/>
              </a:ext>
            </a:extLst>
          </p:cNvPr>
          <p:cNvPicPr>
            <a:picLocks noChangeAspect="1"/>
          </p:cNvPicPr>
          <p:nvPr/>
        </p:nvPicPr>
        <p:blipFill>
          <a:blip r:embed="rId2"/>
          <a:stretch>
            <a:fillRect/>
          </a:stretch>
        </p:blipFill>
        <p:spPr>
          <a:xfrm>
            <a:off x="1523583" y="1642188"/>
            <a:ext cx="8998608" cy="3398581"/>
          </a:xfrm>
          <a:prstGeom prst="rect">
            <a:avLst/>
          </a:prstGeom>
        </p:spPr>
      </p:pic>
    </p:spTree>
    <p:extLst>
      <p:ext uri="{BB962C8B-B14F-4D97-AF65-F5344CB8AC3E}">
        <p14:creationId xmlns:p14="http://schemas.microsoft.com/office/powerpoint/2010/main" val="5913736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0824158-431B-1F0F-0A61-8C665A16B172}"/>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097DB90-8B2A-B18D-8CC0-9FEB96AAB026}"/>
              </a:ext>
            </a:extLst>
          </p:cNvPr>
          <p:cNvPicPr>
            <a:picLocks noChangeAspect="1"/>
          </p:cNvPicPr>
          <p:nvPr/>
        </p:nvPicPr>
        <p:blipFill>
          <a:blip r:embed="rId2"/>
          <a:stretch>
            <a:fillRect/>
          </a:stretch>
        </p:blipFill>
        <p:spPr>
          <a:xfrm>
            <a:off x="1772298" y="1497162"/>
            <a:ext cx="8367485" cy="3863675"/>
          </a:xfrm>
          <a:prstGeom prst="rect">
            <a:avLst/>
          </a:prstGeom>
        </p:spPr>
      </p:pic>
    </p:spTree>
    <p:extLst>
      <p:ext uri="{BB962C8B-B14F-4D97-AF65-F5344CB8AC3E}">
        <p14:creationId xmlns:p14="http://schemas.microsoft.com/office/powerpoint/2010/main" val="34546588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EF1DAF7-A38C-C553-DE18-32E1B7490D1E}"/>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235BDD9-69D2-7669-8510-FC042A1A1F9D}"/>
              </a:ext>
            </a:extLst>
          </p:cNvPr>
          <p:cNvPicPr>
            <a:picLocks noChangeAspect="1"/>
          </p:cNvPicPr>
          <p:nvPr/>
        </p:nvPicPr>
        <p:blipFill>
          <a:blip r:embed="rId2"/>
          <a:stretch>
            <a:fillRect/>
          </a:stretch>
        </p:blipFill>
        <p:spPr>
          <a:xfrm>
            <a:off x="1893206" y="1554317"/>
            <a:ext cx="8405588" cy="3749365"/>
          </a:xfrm>
          <a:prstGeom prst="rect">
            <a:avLst/>
          </a:prstGeom>
        </p:spPr>
      </p:pic>
    </p:spTree>
    <p:extLst>
      <p:ext uri="{BB962C8B-B14F-4D97-AF65-F5344CB8AC3E}">
        <p14:creationId xmlns:p14="http://schemas.microsoft.com/office/powerpoint/2010/main" val="34255992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D1EE5F-5A33-D6A7-8C3A-0070B4581F13}"/>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74AB1C6-52E9-7AF2-71DA-502F7AC05822}"/>
              </a:ext>
            </a:extLst>
          </p:cNvPr>
          <p:cNvSpPr txBox="1"/>
          <p:nvPr/>
        </p:nvSpPr>
        <p:spPr>
          <a:xfrm>
            <a:off x="2923592" y="155534"/>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 and Human Brain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3" name="TextBox 2">
            <a:extLst>
              <a:ext uri="{FF2B5EF4-FFF2-40B4-BE49-F238E27FC236}">
                <a16:creationId xmlns:a16="http://schemas.microsoft.com/office/drawing/2014/main" id="{E01886EC-F39C-5815-71FB-A83442D6BE08}"/>
              </a:ext>
            </a:extLst>
          </p:cNvPr>
          <p:cNvSpPr txBox="1"/>
          <p:nvPr/>
        </p:nvSpPr>
        <p:spPr>
          <a:xfrm>
            <a:off x="1682620" y="917816"/>
            <a:ext cx="8826759" cy="2554545"/>
          </a:xfrm>
          <a:prstGeom prst="rect">
            <a:avLst/>
          </a:prstGeom>
          <a:noFill/>
        </p:spPr>
        <p:txBody>
          <a:bodyPr wrap="square">
            <a:spAutoFit/>
          </a:bodyPr>
          <a:lstStyle/>
          <a:p>
            <a:r>
              <a:rPr lang="en-US" sz="2000" b="1"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Artificial neural networks</a:t>
            </a: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(ANN) are inspired by the structure and function of the human brain. </a:t>
            </a:r>
          </a:p>
          <a:p>
            <a:endParaRPr lang="en-US" sz="20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They consist of interconnected nodes (neurons) </a:t>
            </a:r>
            <a:r>
              <a:rPr lang="en-US" sz="20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organised</a:t>
            </a: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into layers, similar to the neurons in the brain. </a:t>
            </a:r>
          </a:p>
          <a:p>
            <a:endParaRPr lang="en-US" sz="2000" dirty="0">
              <a:solidFill>
                <a:srgbClr val="333333"/>
              </a:solidFill>
              <a:latin typeface="Calibri" panose="020F0502020204030204" pitchFamily="34" charset="0"/>
              <a:ea typeface="Calibri" panose="020F0502020204030204" pitchFamily="34" charset="0"/>
              <a:cs typeface="Calibri" panose="020F0502020204030204" pitchFamily="34" charset="0"/>
            </a:endParaRPr>
          </a:p>
          <a:p>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ANN process information through these layers, allowing it to learn from data, </a:t>
            </a:r>
            <a:r>
              <a:rPr lang="en-US" sz="2000" b="0" i="0" dirty="0" err="1">
                <a:solidFill>
                  <a:srgbClr val="333333"/>
                </a:solidFill>
                <a:effectLst/>
                <a:latin typeface="Calibri" panose="020F0502020204030204" pitchFamily="34" charset="0"/>
                <a:ea typeface="Calibri" panose="020F0502020204030204" pitchFamily="34" charset="0"/>
                <a:cs typeface="Calibri" panose="020F0502020204030204" pitchFamily="34" charset="0"/>
              </a:rPr>
              <a:t>recognise</a:t>
            </a:r>
            <a:r>
              <a:rPr lang="en-US" sz="2000" b="0" i="0" dirty="0">
                <a:solidFill>
                  <a:srgbClr val="333333"/>
                </a:solidFill>
                <a:effectLst/>
                <a:latin typeface="Calibri" panose="020F0502020204030204" pitchFamily="34" charset="0"/>
                <a:ea typeface="Calibri" panose="020F0502020204030204" pitchFamily="34" charset="0"/>
                <a:cs typeface="Calibri" panose="020F0502020204030204" pitchFamily="34" charset="0"/>
              </a:rPr>
              <a:t> patterns, and make decisions.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029139750"/>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F8DCA3A-499E-88A0-952F-D88D8369695F}"/>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9A73AF7-B251-AB81-95A3-95EAFAD08590}"/>
              </a:ext>
            </a:extLst>
          </p:cNvPr>
          <p:cNvPicPr>
            <a:picLocks noChangeAspect="1"/>
          </p:cNvPicPr>
          <p:nvPr/>
        </p:nvPicPr>
        <p:blipFill>
          <a:blip r:embed="rId2"/>
          <a:stretch>
            <a:fillRect/>
          </a:stretch>
        </p:blipFill>
        <p:spPr>
          <a:xfrm>
            <a:off x="1805568" y="1443818"/>
            <a:ext cx="8580864" cy="3970364"/>
          </a:xfrm>
          <a:prstGeom prst="rect">
            <a:avLst/>
          </a:prstGeom>
        </p:spPr>
      </p:pic>
    </p:spTree>
    <p:extLst>
      <p:ext uri="{BB962C8B-B14F-4D97-AF65-F5344CB8AC3E}">
        <p14:creationId xmlns:p14="http://schemas.microsoft.com/office/powerpoint/2010/main" val="104966629"/>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4AC7AD9-19CB-BDAA-3DE9-4C21309EDC54}"/>
              </a:ext>
            </a:extLst>
          </p:cNvPr>
          <p:cNvPicPr>
            <a:picLocks noChangeAspect="1"/>
          </p:cNvPicPr>
          <p:nvPr/>
        </p:nvPicPr>
        <p:blipFill>
          <a:blip r:embed="rId2"/>
          <a:stretch>
            <a:fillRect/>
          </a:stretch>
        </p:blipFill>
        <p:spPr>
          <a:xfrm>
            <a:off x="1820809" y="1459059"/>
            <a:ext cx="8550381" cy="3939881"/>
          </a:xfrm>
          <a:prstGeom prst="rect">
            <a:avLst/>
          </a:prstGeom>
        </p:spPr>
      </p:pic>
      <p:sp>
        <p:nvSpPr>
          <p:cNvPr id="6" name="TextBox 5">
            <a:extLst>
              <a:ext uri="{FF2B5EF4-FFF2-40B4-BE49-F238E27FC236}">
                <a16:creationId xmlns:a16="http://schemas.microsoft.com/office/drawing/2014/main" id="{EDEE998E-7C38-E0C2-1F33-6FAD0DDEF563}"/>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8478198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0026E1-48C6-6F39-1CE1-273B1E54638B}"/>
              </a:ext>
            </a:extLst>
          </p:cNvPr>
          <p:cNvSpPr txBox="1"/>
          <p:nvPr/>
        </p:nvSpPr>
        <p:spPr>
          <a:xfrm>
            <a:off x="3282044" y="379468"/>
            <a:ext cx="5022202"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DEE5FA9-EB43-F5C7-76FA-9265088F99F5}"/>
              </a:ext>
            </a:extLst>
          </p:cNvPr>
          <p:cNvPicPr>
            <a:picLocks noChangeAspect="1"/>
          </p:cNvPicPr>
          <p:nvPr/>
        </p:nvPicPr>
        <p:blipFill>
          <a:blip r:embed="rId2"/>
          <a:stretch>
            <a:fillRect/>
          </a:stretch>
        </p:blipFill>
        <p:spPr>
          <a:xfrm>
            <a:off x="2194666" y="1951575"/>
            <a:ext cx="8306520" cy="3589331"/>
          </a:xfrm>
          <a:prstGeom prst="rect">
            <a:avLst/>
          </a:prstGeom>
        </p:spPr>
      </p:pic>
      <p:sp>
        <p:nvSpPr>
          <p:cNvPr id="6" name="TextBox 5">
            <a:extLst>
              <a:ext uri="{FF2B5EF4-FFF2-40B4-BE49-F238E27FC236}">
                <a16:creationId xmlns:a16="http://schemas.microsoft.com/office/drawing/2014/main" id="{75C10304-14EA-6F9E-E856-AA207D1C3DB2}"/>
              </a:ext>
            </a:extLst>
          </p:cNvPr>
          <p:cNvSpPr txBox="1"/>
          <p:nvPr/>
        </p:nvSpPr>
        <p:spPr>
          <a:xfrm>
            <a:off x="2626566" y="1102358"/>
            <a:ext cx="7114593" cy="400110"/>
          </a:xfrm>
          <a:prstGeom prst="rect">
            <a:avLst/>
          </a:prstGeom>
          <a:noFill/>
        </p:spPr>
        <p:txBody>
          <a:bodyPr wrap="square">
            <a:spAutoFit/>
          </a:bodyPr>
          <a:lstStyle/>
          <a:p>
            <a:pPr algn="l"/>
            <a:r>
              <a:rPr lang="en-US" sz="2000" i="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Continue to check slopes at various points in this manner</a:t>
            </a:r>
            <a:endParaRPr lang="ml-IN" sz="2000" i="0" dirty="0">
              <a:solidFill>
                <a:srgbClr val="0F0F0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84388226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CCF1960-83D3-AEDD-AE1B-E60DE7046002}"/>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E4750C6-8A5D-68EB-CBCE-204BB2F4FEBE}"/>
              </a:ext>
            </a:extLst>
          </p:cNvPr>
          <p:cNvPicPr>
            <a:picLocks noChangeAspect="1"/>
          </p:cNvPicPr>
          <p:nvPr/>
        </p:nvPicPr>
        <p:blipFill>
          <a:blip r:embed="rId2"/>
          <a:stretch>
            <a:fillRect/>
          </a:stretch>
        </p:blipFill>
        <p:spPr>
          <a:xfrm>
            <a:off x="1893206" y="1634334"/>
            <a:ext cx="8405588" cy="3589331"/>
          </a:xfrm>
          <a:prstGeom prst="rect">
            <a:avLst/>
          </a:prstGeom>
        </p:spPr>
      </p:pic>
      <p:sp>
        <p:nvSpPr>
          <p:cNvPr id="6" name="TextBox 5">
            <a:extLst>
              <a:ext uri="{FF2B5EF4-FFF2-40B4-BE49-F238E27FC236}">
                <a16:creationId xmlns:a16="http://schemas.microsoft.com/office/drawing/2014/main" id="{9CA9EF74-9737-2C8A-5369-384BA24E95B1}"/>
              </a:ext>
            </a:extLst>
          </p:cNvPr>
          <p:cNvSpPr txBox="1"/>
          <p:nvPr/>
        </p:nvSpPr>
        <p:spPr>
          <a:xfrm>
            <a:off x="2626566" y="1102358"/>
            <a:ext cx="7114593" cy="400110"/>
          </a:xfrm>
          <a:prstGeom prst="rect">
            <a:avLst/>
          </a:prstGeom>
          <a:noFill/>
        </p:spPr>
        <p:txBody>
          <a:bodyPr wrap="square">
            <a:spAutoFit/>
          </a:bodyPr>
          <a:lstStyle/>
          <a:p>
            <a:pPr algn="l"/>
            <a:r>
              <a:rPr lang="en-US" sz="2000" i="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Continue to check slopes at various points in this manner</a:t>
            </a:r>
            <a:endParaRPr lang="ml-IN" sz="2000" i="0" dirty="0">
              <a:solidFill>
                <a:srgbClr val="0F0F0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47509415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FD826D5-BC3A-E796-C781-98B5FF43343F}"/>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Backpropagation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627A02D-FF47-BC12-D831-7BD2E9AA440A}"/>
              </a:ext>
            </a:extLst>
          </p:cNvPr>
          <p:cNvPicPr>
            <a:picLocks noChangeAspect="1"/>
          </p:cNvPicPr>
          <p:nvPr/>
        </p:nvPicPr>
        <p:blipFill>
          <a:blip r:embed="rId2"/>
          <a:stretch>
            <a:fillRect/>
          </a:stretch>
        </p:blipFill>
        <p:spPr>
          <a:xfrm>
            <a:off x="1855102" y="1478111"/>
            <a:ext cx="8481795" cy="3901778"/>
          </a:xfrm>
          <a:prstGeom prst="rect">
            <a:avLst/>
          </a:prstGeom>
        </p:spPr>
      </p:pic>
    </p:spTree>
    <p:extLst>
      <p:ext uri="{BB962C8B-B14F-4D97-AF65-F5344CB8AC3E}">
        <p14:creationId xmlns:p14="http://schemas.microsoft.com/office/powerpoint/2010/main" val="1438182298"/>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EEC8A3F-354C-97B7-9A30-95EB515280BE}"/>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F42D028-0B72-CC10-DBC7-CE2A9B67273E}"/>
              </a:ext>
            </a:extLst>
          </p:cNvPr>
          <p:cNvPicPr>
            <a:picLocks noChangeAspect="1"/>
          </p:cNvPicPr>
          <p:nvPr/>
        </p:nvPicPr>
        <p:blipFill>
          <a:blip r:embed="rId2"/>
          <a:stretch>
            <a:fillRect/>
          </a:stretch>
        </p:blipFill>
        <p:spPr>
          <a:xfrm>
            <a:off x="1226727" y="1502312"/>
            <a:ext cx="9738545" cy="3988753"/>
          </a:xfrm>
          <a:prstGeom prst="rect">
            <a:avLst/>
          </a:prstGeom>
        </p:spPr>
      </p:pic>
    </p:spTree>
    <p:extLst>
      <p:ext uri="{BB962C8B-B14F-4D97-AF65-F5344CB8AC3E}">
        <p14:creationId xmlns:p14="http://schemas.microsoft.com/office/powerpoint/2010/main" val="36703971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C22C394-EFE7-4830-AC57-BFC828D54B04}"/>
              </a:ext>
            </a:extLst>
          </p:cNvPr>
          <p:cNvPicPr>
            <a:picLocks noChangeAspect="1"/>
          </p:cNvPicPr>
          <p:nvPr/>
        </p:nvPicPr>
        <p:blipFill>
          <a:blip r:embed="rId2"/>
          <a:stretch>
            <a:fillRect/>
          </a:stretch>
        </p:blipFill>
        <p:spPr>
          <a:xfrm>
            <a:off x="2681287" y="1943100"/>
            <a:ext cx="6829425" cy="2971800"/>
          </a:xfrm>
          <a:prstGeom prst="rect">
            <a:avLst/>
          </a:prstGeom>
        </p:spPr>
      </p:pic>
      <p:sp>
        <p:nvSpPr>
          <p:cNvPr id="3" name="TextBox 2">
            <a:extLst>
              <a:ext uri="{FF2B5EF4-FFF2-40B4-BE49-F238E27FC236}">
                <a16:creationId xmlns:a16="http://schemas.microsoft.com/office/drawing/2014/main" id="{6E6A6607-5930-889E-2E76-C97D02BB4090}"/>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6983458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2AA91C3-A1F8-2B88-C9D0-E81E62897B17}"/>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99E0AD7-57C9-5D69-A660-29506C611E93}"/>
              </a:ext>
            </a:extLst>
          </p:cNvPr>
          <p:cNvPicPr>
            <a:picLocks noChangeAspect="1"/>
          </p:cNvPicPr>
          <p:nvPr/>
        </p:nvPicPr>
        <p:blipFill>
          <a:blip r:embed="rId2"/>
          <a:stretch>
            <a:fillRect/>
          </a:stretch>
        </p:blipFill>
        <p:spPr>
          <a:xfrm>
            <a:off x="2258538" y="1503059"/>
            <a:ext cx="8162288" cy="3395512"/>
          </a:xfrm>
          <a:prstGeom prst="rect">
            <a:avLst/>
          </a:prstGeom>
        </p:spPr>
      </p:pic>
    </p:spTree>
    <p:extLst>
      <p:ext uri="{BB962C8B-B14F-4D97-AF65-F5344CB8AC3E}">
        <p14:creationId xmlns:p14="http://schemas.microsoft.com/office/powerpoint/2010/main" val="343201004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1DBB2ED-7E46-6B19-724E-0E74595C0072}"/>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0701236-5E94-AE9C-D4C2-069D8A52B248}"/>
              </a:ext>
            </a:extLst>
          </p:cNvPr>
          <p:cNvPicPr>
            <a:picLocks noChangeAspect="1"/>
          </p:cNvPicPr>
          <p:nvPr/>
        </p:nvPicPr>
        <p:blipFill>
          <a:blip r:embed="rId2"/>
          <a:stretch>
            <a:fillRect/>
          </a:stretch>
        </p:blipFill>
        <p:spPr>
          <a:xfrm>
            <a:off x="2866737" y="2053471"/>
            <a:ext cx="6684665" cy="3208994"/>
          </a:xfrm>
          <a:prstGeom prst="rect">
            <a:avLst/>
          </a:prstGeom>
        </p:spPr>
      </p:pic>
    </p:spTree>
    <p:extLst>
      <p:ext uri="{BB962C8B-B14F-4D97-AF65-F5344CB8AC3E}">
        <p14:creationId xmlns:p14="http://schemas.microsoft.com/office/powerpoint/2010/main" val="3892651627"/>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1CC838F-A4FA-23F1-955C-E8A625FF752A}"/>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8C58E4F6-4EEC-E24A-CD42-319FC10BEC70}"/>
              </a:ext>
            </a:extLst>
          </p:cNvPr>
          <p:cNvPicPr>
            <a:picLocks noChangeAspect="1"/>
          </p:cNvPicPr>
          <p:nvPr/>
        </p:nvPicPr>
        <p:blipFill>
          <a:blip r:embed="rId2"/>
          <a:stretch>
            <a:fillRect/>
          </a:stretch>
        </p:blipFill>
        <p:spPr>
          <a:xfrm>
            <a:off x="1788023" y="1403020"/>
            <a:ext cx="9347722" cy="4008735"/>
          </a:xfrm>
          <a:prstGeom prst="rect">
            <a:avLst/>
          </a:prstGeom>
        </p:spPr>
      </p:pic>
    </p:spTree>
    <p:extLst>
      <p:ext uri="{BB962C8B-B14F-4D97-AF65-F5344CB8AC3E}">
        <p14:creationId xmlns:p14="http://schemas.microsoft.com/office/powerpoint/2010/main" val="189634988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36CA27-E9DE-14BF-5C50-1FD9A75433D9}"/>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34808DB7-76F5-5F5C-A967-CCE2CCAE9D03}"/>
              </a:ext>
            </a:extLst>
          </p:cNvPr>
          <p:cNvSpPr txBox="1"/>
          <p:nvPr/>
        </p:nvSpPr>
        <p:spPr>
          <a:xfrm>
            <a:off x="2923592" y="155534"/>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 and Human Brain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EAAD7308-C981-DDAB-96CC-67023C650ADB}"/>
              </a:ext>
            </a:extLst>
          </p:cNvPr>
          <p:cNvPicPr>
            <a:picLocks noChangeAspect="1"/>
          </p:cNvPicPr>
          <p:nvPr/>
        </p:nvPicPr>
        <p:blipFill>
          <a:blip r:embed="rId2"/>
          <a:stretch>
            <a:fillRect/>
          </a:stretch>
        </p:blipFill>
        <p:spPr>
          <a:xfrm>
            <a:off x="1310992" y="740309"/>
            <a:ext cx="9036657" cy="3484314"/>
          </a:xfrm>
          <a:prstGeom prst="rect">
            <a:avLst/>
          </a:prstGeom>
        </p:spPr>
      </p:pic>
      <p:sp>
        <p:nvSpPr>
          <p:cNvPr id="7" name="TextBox 6">
            <a:extLst>
              <a:ext uri="{FF2B5EF4-FFF2-40B4-BE49-F238E27FC236}">
                <a16:creationId xmlns:a16="http://schemas.microsoft.com/office/drawing/2014/main" id="{E7AEE3C6-CCD7-E15A-77B4-CF0194F7DC6E}"/>
              </a:ext>
            </a:extLst>
          </p:cNvPr>
          <p:cNvSpPr txBox="1"/>
          <p:nvPr/>
        </p:nvSpPr>
        <p:spPr>
          <a:xfrm>
            <a:off x="1310991" y="4255785"/>
            <a:ext cx="10482903" cy="2031325"/>
          </a:xfrm>
          <a:prstGeom prst="rect">
            <a:avLst/>
          </a:prstGeom>
          <a:noFill/>
        </p:spPr>
        <p:txBody>
          <a:bodyPr wrap="square">
            <a:spAutoFit/>
          </a:bodyPr>
          <a:lstStyle/>
          <a:p>
            <a:pPr marL="285750" indent="-285750">
              <a:buFont typeface="Arial" panose="020B0604020202020204" pitchFamily="34" charset="0"/>
              <a:buChar char="•"/>
            </a:pPr>
            <a:r>
              <a:rPr lang="en-US" b="1" dirty="0">
                <a:solidFill>
                  <a:srgbClr val="474747"/>
                </a:solidFill>
                <a:latin typeface="Google Sans"/>
              </a:rPr>
              <a:t>D</a:t>
            </a:r>
            <a:r>
              <a:rPr lang="en-US" b="1" i="0" dirty="0">
                <a:solidFill>
                  <a:srgbClr val="474747"/>
                </a:solidFill>
                <a:effectLst/>
                <a:latin typeface="Google Sans"/>
              </a:rPr>
              <a:t>endrites</a:t>
            </a:r>
            <a:r>
              <a:rPr lang="en-US" b="0" i="0" dirty="0">
                <a:solidFill>
                  <a:srgbClr val="474747"/>
                </a:solidFill>
                <a:effectLst/>
                <a:latin typeface="Google Sans"/>
              </a:rPr>
              <a:t> are </a:t>
            </a:r>
            <a:r>
              <a:rPr lang="en-US" b="0" i="0" dirty="0">
                <a:solidFill>
                  <a:srgbClr val="040C28"/>
                </a:solidFill>
                <a:effectLst/>
                <a:latin typeface="Google Sans"/>
              </a:rPr>
              <a:t>to receive information from other neurons.</a:t>
            </a:r>
          </a:p>
          <a:p>
            <a:pPr marL="285750" indent="-285750">
              <a:buFont typeface="Arial" panose="020B0604020202020204" pitchFamily="34" charset="0"/>
              <a:buChar char="•"/>
            </a:pPr>
            <a:endParaRPr lang="en-US" b="0" i="0" dirty="0">
              <a:solidFill>
                <a:srgbClr val="040C28"/>
              </a:solidFill>
              <a:effectLst/>
              <a:latin typeface="Google Sans"/>
            </a:endParaRPr>
          </a:p>
          <a:p>
            <a:pPr marL="285750" indent="-285750">
              <a:buFont typeface="Arial" panose="020B0604020202020204" pitchFamily="34" charset="0"/>
              <a:buChar char="•"/>
            </a:pPr>
            <a:r>
              <a:rPr lang="en-US" b="1" dirty="0">
                <a:solidFill>
                  <a:srgbClr val="474747"/>
                </a:solidFill>
                <a:latin typeface="Google Sans"/>
              </a:rPr>
              <a:t>A</a:t>
            </a:r>
            <a:r>
              <a:rPr lang="en-US" b="1" i="0" dirty="0">
                <a:solidFill>
                  <a:srgbClr val="474747"/>
                </a:solidFill>
                <a:effectLst/>
                <a:latin typeface="Google Sans"/>
              </a:rPr>
              <a:t>xon</a:t>
            </a:r>
            <a:r>
              <a:rPr lang="en-US" b="0" i="0" dirty="0">
                <a:solidFill>
                  <a:srgbClr val="474747"/>
                </a:solidFill>
                <a:effectLst/>
                <a:latin typeface="Google Sans"/>
              </a:rPr>
              <a:t> </a:t>
            </a:r>
            <a:r>
              <a:rPr lang="en-US" b="0" i="0" dirty="0">
                <a:solidFill>
                  <a:srgbClr val="040C28"/>
                </a:solidFill>
                <a:effectLst/>
                <a:latin typeface="Google Sans"/>
              </a:rPr>
              <a:t>sends information to other neurons</a:t>
            </a:r>
            <a:r>
              <a:rPr lang="en-US" b="0" i="0" dirty="0">
                <a:solidFill>
                  <a:srgbClr val="474747"/>
                </a:solidFill>
                <a:effectLst/>
                <a:latin typeface="Google Sans"/>
              </a:rPr>
              <a:t>.</a:t>
            </a:r>
          </a:p>
          <a:p>
            <a:endParaRPr lang="en-US" b="0" i="0" dirty="0">
              <a:solidFill>
                <a:srgbClr val="474747"/>
              </a:solidFill>
              <a:effectLst/>
              <a:latin typeface="Google Sans"/>
            </a:endParaRPr>
          </a:p>
          <a:p>
            <a:pPr marL="285750" indent="-285750">
              <a:buFont typeface="Arial" panose="020B0604020202020204" pitchFamily="34" charset="0"/>
              <a:buChar char="•"/>
            </a:pPr>
            <a:r>
              <a:rPr lang="en-IN" b="1" dirty="0">
                <a:solidFill>
                  <a:srgbClr val="474747"/>
                </a:solidFill>
                <a:latin typeface="Google Sans"/>
              </a:rPr>
              <a:t>C</a:t>
            </a:r>
            <a:r>
              <a:rPr lang="en-IN" b="1" i="0" dirty="0">
                <a:solidFill>
                  <a:srgbClr val="474747"/>
                </a:solidFill>
                <a:effectLst/>
                <a:latin typeface="Google Sans"/>
              </a:rPr>
              <a:t>ell body </a:t>
            </a:r>
            <a:r>
              <a:rPr lang="en-US" b="0" i="0" dirty="0">
                <a:solidFill>
                  <a:srgbClr val="474747"/>
                </a:solidFill>
                <a:effectLst/>
                <a:latin typeface="Google Sans"/>
              </a:rPr>
              <a:t>The cell body contains the </a:t>
            </a:r>
            <a:r>
              <a:rPr lang="en-US" b="1" i="0" dirty="0">
                <a:solidFill>
                  <a:srgbClr val="474747"/>
                </a:solidFill>
                <a:effectLst/>
                <a:latin typeface="Google Sans"/>
              </a:rPr>
              <a:t>nucleus </a:t>
            </a:r>
            <a:r>
              <a:rPr lang="en-US" b="0" i="0" dirty="0">
                <a:solidFill>
                  <a:srgbClr val="474747"/>
                </a:solidFill>
                <a:effectLst/>
                <a:latin typeface="Google Sans"/>
              </a:rPr>
              <a:t>and connects to the dendrites, which bring information into the neuron, and the axon, which </a:t>
            </a:r>
            <a:r>
              <a:rPr lang="en-US" b="0" i="0" dirty="0">
                <a:solidFill>
                  <a:srgbClr val="040C28"/>
                </a:solidFill>
                <a:effectLst/>
                <a:latin typeface="Google Sans"/>
              </a:rPr>
              <a:t>sends information to other neurons</a:t>
            </a:r>
            <a:r>
              <a:rPr lang="en-US" b="0" i="0" dirty="0">
                <a:solidFill>
                  <a:srgbClr val="474747"/>
                </a:solidFill>
                <a:effectLst/>
                <a:latin typeface="Google Sans"/>
              </a:rPr>
              <a:t>. </a:t>
            </a:r>
            <a:r>
              <a:rPr lang="en-US" b="1" i="0" dirty="0">
                <a:solidFill>
                  <a:schemeClr val="accent3"/>
                </a:solidFill>
                <a:effectLst/>
                <a:latin typeface="Google Sans"/>
              </a:rPr>
              <a:t>The job of the cell body is to control all of the functions of the cell</a:t>
            </a:r>
            <a:endParaRPr lang="en-IN" b="1" dirty="0">
              <a:solidFill>
                <a:schemeClr val="accent3"/>
              </a:solidFill>
            </a:endParaRPr>
          </a:p>
        </p:txBody>
      </p:sp>
    </p:spTree>
    <p:extLst>
      <p:ext uri="{BB962C8B-B14F-4D97-AF65-F5344CB8AC3E}">
        <p14:creationId xmlns:p14="http://schemas.microsoft.com/office/powerpoint/2010/main" val="209366321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F4234A2-3C24-BB88-B048-20C95FDACFDF}"/>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B3897545-61A0-96C4-164A-A9CAFFF7AF33}"/>
              </a:ext>
            </a:extLst>
          </p:cNvPr>
          <p:cNvPicPr>
            <a:picLocks noChangeAspect="1"/>
          </p:cNvPicPr>
          <p:nvPr/>
        </p:nvPicPr>
        <p:blipFill>
          <a:blip r:embed="rId2"/>
          <a:stretch>
            <a:fillRect/>
          </a:stretch>
        </p:blipFill>
        <p:spPr>
          <a:xfrm>
            <a:off x="1186802" y="1539551"/>
            <a:ext cx="9100561" cy="3813962"/>
          </a:xfrm>
          <a:prstGeom prst="rect">
            <a:avLst/>
          </a:prstGeom>
        </p:spPr>
      </p:pic>
    </p:spTree>
    <p:extLst>
      <p:ext uri="{BB962C8B-B14F-4D97-AF65-F5344CB8AC3E}">
        <p14:creationId xmlns:p14="http://schemas.microsoft.com/office/powerpoint/2010/main" val="3238646164"/>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F3159F7-FB36-36C9-52D1-A6328ECF9672}"/>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C12992F-9302-6A94-CB00-C315A4AABB92}"/>
              </a:ext>
            </a:extLst>
          </p:cNvPr>
          <p:cNvPicPr>
            <a:picLocks noChangeAspect="1"/>
          </p:cNvPicPr>
          <p:nvPr/>
        </p:nvPicPr>
        <p:blipFill>
          <a:blip r:embed="rId2"/>
          <a:stretch>
            <a:fillRect/>
          </a:stretch>
        </p:blipFill>
        <p:spPr>
          <a:xfrm>
            <a:off x="2032330" y="1932618"/>
            <a:ext cx="7940728" cy="3254022"/>
          </a:xfrm>
          <a:prstGeom prst="rect">
            <a:avLst/>
          </a:prstGeom>
        </p:spPr>
      </p:pic>
    </p:spTree>
    <p:extLst>
      <p:ext uri="{BB962C8B-B14F-4D97-AF65-F5344CB8AC3E}">
        <p14:creationId xmlns:p14="http://schemas.microsoft.com/office/powerpoint/2010/main" val="356629006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E2F9702-8353-E182-7AD3-0F5008C96463}"/>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A7118D9-9888-88CA-F185-79E33A68F478}"/>
              </a:ext>
            </a:extLst>
          </p:cNvPr>
          <p:cNvPicPr>
            <a:picLocks noChangeAspect="1"/>
          </p:cNvPicPr>
          <p:nvPr/>
        </p:nvPicPr>
        <p:blipFill>
          <a:blip r:embed="rId2"/>
          <a:stretch>
            <a:fillRect/>
          </a:stretch>
        </p:blipFill>
        <p:spPr>
          <a:xfrm>
            <a:off x="2799753" y="2228746"/>
            <a:ext cx="5899488" cy="2949744"/>
          </a:xfrm>
          <a:prstGeom prst="rect">
            <a:avLst/>
          </a:prstGeom>
        </p:spPr>
      </p:pic>
      <p:sp>
        <p:nvSpPr>
          <p:cNvPr id="6" name="TextBox 5">
            <a:extLst>
              <a:ext uri="{FF2B5EF4-FFF2-40B4-BE49-F238E27FC236}">
                <a16:creationId xmlns:a16="http://schemas.microsoft.com/office/drawing/2014/main" id="{5D753C88-4AA8-37E3-DEDB-8354FF2C6F15}"/>
              </a:ext>
            </a:extLst>
          </p:cNvPr>
          <p:cNvSpPr txBox="1"/>
          <p:nvPr/>
        </p:nvSpPr>
        <p:spPr>
          <a:xfrm>
            <a:off x="2626566" y="1102358"/>
            <a:ext cx="7114593" cy="400110"/>
          </a:xfrm>
          <a:prstGeom prst="rect">
            <a:avLst/>
          </a:prstGeom>
          <a:noFill/>
        </p:spPr>
        <p:txBody>
          <a:bodyPr wrap="square">
            <a:spAutoFit/>
          </a:bodyPr>
          <a:lstStyle/>
          <a:p>
            <a:pPr algn="l"/>
            <a:r>
              <a:rPr lang="en-US" sz="2000" i="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The weights are further adjusted to identify </a:t>
            </a:r>
            <a:r>
              <a:rPr lang="en-US" sz="2000" i="0"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b</a:t>
            </a:r>
            <a:r>
              <a:rPr lang="en-US" sz="2000" i="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 and </a:t>
            </a:r>
            <a:r>
              <a:rPr lang="en-US" sz="2000" i="0" dirty="0">
                <a:solidFill>
                  <a:srgbClr val="00B0F0"/>
                </a:solidFill>
                <a:effectLst/>
                <a:latin typeface="Calibri" panose="020F0502020204030204" pitchFamily="34" charset="0"/>
                <a:ea typeface="Calibri" panose="020F0502020204030204" pitchFamily="34" charset="0"/>
                <a:cs typeface="Calibri" panose="020F0502020204030204" pitchFamily="34" charset="0"/>
              </a:rPr>
              <a:t>c</a:t>
            </a:r>
            <a:r>
              <a:rPr lang="en-US" sz="2000" i="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 </a:t>
            </a:r>
            <a:endParaRPr lang="ml-IN" sz="2000" i="0" dirty="0">
              <a:solidFill>
                <a:srgbClr val="0F0F0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28059716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A2AE90-8DC5-0CED-11DE-8B8EADDAFF86}"/>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57E699B-E7DC-FEB2-5E24-CC59E0D53C5E}"/>
              </a:ext>
            </a:extLst>
          </p:cNvPr>
          <p:cNvPicPr>
            <a:picLocks noChangeAspect="1"/>
          </p:cNvPicPr>
          <p:nvPr/>
        </p:nvPicPr>
        <p:blipFill>
          <a:blip r:embed="rId2"/>
          <a:stretch>
            <a:fillRect/>
          </a:stretch>
        </p:blipFill>
        <p:spPr>
          <a:xfrm>
            <a:off x="2099388" y="2286440"/>
            <a:ext cx="7073109" cy="3311928"/>
          </a:xfrm>
          <a:prstGeom prst="rect">
            <a:avLst/>
          </a:prstGeom>
        </p:spPr>
      </p:pic>
      <p:sp>
        <p:nvSpPr>
          <p:cNvPr id="7" name="TextBox 6">
            <a:extLst>
              <a:ext uri="{FF2B5EF4-FFF2-40B4-BE49-F238E27FC236}">
                <a16:creationId xmlns:a16="http://schemas.microsoft.com/office/drawing/2014/main" id="{04EBCADA-1967-F12D-46AC-207FAAC8668B}"/>
              </a:ext>
            </a:extLst>
          </p:cNvPr>
          <p:cNvSpPr txBox="1"/>
          <p:nvPr/>
        </p:nvSpPr>
        <p:spPr>
          <a:xfrm>
            <a:off x="1809634" y="1070301"/>
            <a:ext cx="8006170" cy="707886"/>
          </a:xfrm>
          <a:prstGeom prst="rect">
            <a:avLst/>
          </a:prstGeom>
          <a:noFill/>
        </p:spPr>
        <p:txBody>
          <a:bodyPr wrap="square">
            <a:spAutoFit/>
          </a:bodyPr>
          <a:lstStyle/>
          <a:p>
            <a:pPr algn="l"/>
            <a:r>
              <a:rPr lang="en-US" sz="2000" i="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Through gradient descent and backpropagation, our network </a:t>
            </a:r>
            <a:r>
              <a:rPr lang="en-US" sz="2000" dirty="0">
                <a:solidFill>
                  <a:srgbClr val="0F0F0F"/>
                </a:solidFill>
                <a:latin typeface="Calibri" panose="020F0502020204030204" pitchFamily="34" charset="0"/>
                <a:ea typeface="Calibri" panose="020F0502020204030204" pitchFamily="34" charset="0"/>
                <a:cs typeface="Calibri" panose="020F0502020204030204" pitchFamily="34" charset="0"/>
              </a:rPr>
              <a:t>is </a:t>
            </a:r>
            <a:r>
              <a:rPr lang="en-US" sz="2000" i="0" dirty="0">
                <a:solidFill>
                  <a:srgbClr val="0F0F0F"/>
                </a:solidFill>
                <a:effectLst/>
                <a:latin typeface="Calibri" panose="020F0502020204030204" pitchFamily="34" charset="0"/>
                <a:ea typeface="Calibri" panose="020F0502020204030204" pitchFamily="34" charset="0"/>
                <a:cs typeface="Calibri" panose="020F0502020204030204" pitchFamily="34" charset="0"/>
              </a:rPr>
              <a:t>completely trained </a:t>
            </a:r>
            <a:endParaRPr lang="ml-IN" sz="2000" i="0" dirty="0">
              <a:solidFill>
                <a:srgbClr val="0F0F0F"/>
              </a:solidFill>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195292585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8B7920-21EF-678F-EAD6-84F7C58A4C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E7D31EB-BEB9-847C-F8CC-4DB4FA57D37B}"/>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STOCHASTIC GRADIENT DESCENT</a:t>
            </a:r>
          </a:p>
        </p:txBody>
      </p:sp>
      <p:sp>
        <p:nvSpPr>
          <p:cNvPr id="5" name="Text Placeholder 4">
            <a:extLst>
              <a:ext uri="{FF2B5EF4-FFF2-40B4-BE49-F238E27FC236}">
                <a16:creationId xmlns:a16="http://schemas.microsoft.com/office/drawing/2014/main" id="{670ACA1B-D863-B44F-DDBC-DB9423A682B3}"/>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2BF163D2-B26F-FABF-470F-1482BB20472B}"/>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655180905"/>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1064FF-907A-A8C8-AB43-663C98F85AC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61BF7453-3983-7B52-6F8D-C1A34A58F079}"/>
              </a:ext>
            </a:extLst>
          </p:cNvPr>
          <p:cNvSpPr txBox="1"/>
          <p:nvPr/>
        </p:nvSpPr>
        <p:spPr>
          <a:xfrm>
            <a:off x="1679509" y="937742"/>
            <a:ext cx="8564325" cy="1015663"/>
          </a:xfrm>
          <a:prstGeom prst="rect">
            <a:avLst/>
          </a:prstGeom>
          <a:noFill/>
        </p:spPr>
        <p:txBody>
          <a:bodyPr wrap="square" rtlCol="0">
            <a:spAutoFit/>
          </a:bodyPr>
          <a:lstStyle/>
          <a:p>
            <a:r>
              <a:rPr lang="en-US" sz="2000" b="1" i="0" dirty="0">
                <a:effectLst/>
                <a:latin typeface="Calibri" panose="020F0502020204030204" pitchFamily="34" charset="0"/>
                <a:ea typeface="Calibri" panose="020F0502020204030204" pitchFamily="34" charset="0"/>
                <a:cs typeface="Calibri" panose="020F0502020204030204" pitchFamily="34" charset="0"/>
              </a:rPr>
              <a:t>Stochastic Gradient Descent (SGD) </a:t>
            </a:r>
            <a:r>
              <a:rPr lang="en-US" sz="2000" b="0" i="0" dirty="0">
                <a:effectLst/>
                <a:latin typeface="Calibri" panose="020F0502020204030204" pitchFamily="34" charset="0"/>
                <a:ea typeface="Calibri" panose="020F0502020204030204" pitchFamily="34" charset="0"/>
                <a:cs typeface="Calibri" panose="020F0502020204030204" pitchFamily="34" charset="0"/>
              </a:rPr>
              <a:t>is </a:t>
            </a:r>
            <a:r>
              <a:rPr lang="en-US" sz="2000" dirty="0">
                <a:latin typeface="Calibri" panose="020F0502020204030204" pitchFamily="34" charset="0"/>
                <a:ea typeface="Calibri" panose="020F0502020204030204" pitchFamily="34" charset="0"/>
                <a:cs typeface="Calibri" panose="020F0502020204030204" pitchFamily="34" charset="0"/>
              </a:rPr>
              <a:t>a popular </a:t>
            </a:r>
            <a:r>
              <a:rPr lang="en-US" sz="2000" dirty="0" err="1">
                <a:latin typeface="Calibri" panose="020F0502020204030204" pitchFamily="34" charset="0"/>
                <a:ea typeface="Calibri" panose="020F0502020204030204" pitchFamily="34" charset="0"/>
                <a:cs typeface="Calibri" panose="020F0502020204030204" pitchFamily="34" charset="0"/>
              </a:rPr>
              <a:t>optimisation</a:t>
            </a:r>
            <a:r>
              <a:rPr lang="en-US" sz="2000" dirty="0">
                <a:latin typeface="Calibri" panose="020F0502020204030204" pitchFamily="34" charset="0"/>
                <a:ea typeface="Calibri" panose="020F0502020204030204" pitchFamily="34" charset="0"/>
                <a:cs typeface="Calibri" panose="020F0502020204030204" pitchFamily="34" charset="0"/>
              </a:rPr>
              <a:t> algorithm in machine learning used to </a:t>
            </a:r>
            <a:r>
              <a:rPr lang="en-US" sz="2000" dirty="0" err="1">
                <a:latin typeface="Calibri" panose="020F0502020204030204" pitchFamily="34" charset="0"/>
                <a:ea typeface="Calibri" panose="020F0502020204030204" pitchFamily="34" charset="0"/>
                <a:cs typeface="Calibri" panose="020F0502020204030204" pitchFamily="34" charset="0"/>
              </a:rPr>
              <a:t>minimise</a:t>
            </a:r>
            <a:r>
              <a:rPr lang="en-US" sz="2000" dirty="0">
                <a:latin typeface="Calibri" panose="020F0502020204030204" pitchFamily="34" charset="0"/>
                <a:ea typeface="Calibri" panose="020F0502020204030204" pitchFamily="34" charset="0"/>
                <a:cs typeface="Calibri" panose="020F0502020204030204" pitchFamily="34" charset="0"/>
              </a:rPr>
              <a:t> the error of predictive models, especially when dealing with large datasets</a:t>
            </a:r>
            <a:r>
              <a:rPr lang="en-US" sz="2000" b="0" i="0" dirty="0">
                <a:effectLst/>
                <a:latin typeface="Calibri" panose="020F0502020204030204" pitchFamily="34" charset="0"/>
                <a:ea typeface="Calibri" panose="020F0502020204030204" pitchFamily="34" charset="0"/>
                <a:cs typeface="Calibri" panose="020F0502020204030204" pitchFamily="34" charset="0"/>
              </a:rPr>
              <a:t>.</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4A7B4E85-B1A7-4563-06AC-EC817F2269C2}"/>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Stochastic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77064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1FCE7D-7A44-7473-A58C-999F34EC02E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1DB5404-E8EF-CC61-1A66-F9B65B6CB718}"/>
              </a:ext>
            </a:extLst>
          </p:cNvPr>
          <p:cNvSpPr txBox="1"/>
          <p:nvPr/>
        </p:nvSpPr>
        <p:spPr>
          <a:xfrm>
            <a:off x="1296954" y="1236321"/>
            <a:ext cx="10002417" cy="4401205"/>
          </a:xfrm>
          <a:prstGeom prst="rect">
            <a:avLst/>
          </a:prstGeom>
          <a:noFill/>
        </p:spPr>
        <p:txBody>
          <a:bodyPr wrap="square" rtlCol="0">
            <a:spAutoFit/>
          </a:bodyPr>
          <a:lstStyle/>
          <a:p>
            <a:r>
              <a:rPr lang="en-IN" sz="2000" b="1" i="0" dirty="0">
                <a:effectLst/>
                <a:latin typeface="Calibri" panose="020F0502020204030204" pitchFamily="34" charset="0"/>
                <a:ea typeface="Calibri" panose="020F0502020204030204" pitchFamily="34" charset="0"/>
                <a:cs typeface="Calibri" panose="020F0502020204030204" pitchFamily="34" charset="0"/>
              </a:rPr>
              <a:t>Working of SGD</a:t>
            </a:r>
          </a:p>
          <a:p>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r>
              <a:rPr lang="en-US" sz="2000" i="0" dirty="0">
                <a:effectLst/>
                <a:latin typeface="Calibri" panose="020F0502020204030204" pitchFamily="34" charset="0"/>
                <a:ea typeface="Calibri" panose="020F0502020204030204" pitchFamily="34" charset="0"/>
                <a:cs typeface="Calibri" panose="020F0502020204030204" pitchFamily="34" charset="0"/>
              </a:rPr>
              <a:t>1. Initialize parameters: Start with initial values for the model's parameters.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2. Iterate: Repeatedly perform the following steps:</a:t>
            </a:r>
          </a:p>
          <a:p>
            <a:pPr marL="800100" lvl="1" indent="-342900">
              <a:buFont typeface="Arial" panose="020B0604020202020204" pitchFamily="34" charset="0"/>
              <a:buChar char="•"/>
            </a:pPr>
            <a:r>
              <a:rPr lang="en-US" sz="2000" i="0" dirty="0">
                <a:effectLst/>
                <a:latin typeface="Calibri" panose="020F0502020204030204" pitchFamily="34" charset="0"/>
                <a:ea typeface="Calibri" panose="020F0502020204030204" pitchFamily="34" charset="0"/>
                <a:cs typeface="Calibri" panose="020F0502020204030204" pitchFamily="34" charset="0"/>
              </a:rPr>
              <a:t>Randomly sample data: Choose a single data point or a small batch of data points from the dataset. </a:t>
            </a:r>
          </a:p>
          <a:p>
            <a:pPr marL="800100" lvl="1" indent="-342900">
              <a:buFont typeface="Arial" panose="020B0604020202020204" pitchFamily="34" charset="0"/>
              <a:buChar char="•"/>
            </a:pPr>
            <a:r>
              <a:rPr lang="en-US" sz="2000" i="0" dirty="0">
                <a:effectLst/>
                <a:latin typeface="Calibri" panose="020F0502020204030204" pitchFamily="34" charset="0"/>
                <a:ea typeface="Calibri" panose="020F0502020204030204" pitchFamily="34" charset="0"/>
                <a:cs typeface="Calibri" panose="020F0502020204030204" pitchFamily="34" charset="0"/>
              </a:rPr>
              <a:t>Calculate the gradient: Compute the gradient of the loss function with respect to the parameters, using the sampled data. </a:t>
            </a:r>
          </a:p>
          <a:p>
            <a:pPr marL="800100" lvl="1" indent="-342900">
              <a:buFont typeface="Arial" panose="020B0604020202020204" pitchFamily="34" charset="0"/>
              <a:buChar char="•"/>
            </a:pPr>
            <a:r>
              <a:rPr lang="en-US" sz="2000" i="0" dirty="0">
                <a:effectLst/>
                <a:latin typeface="Calibri" panose="020F0502020204030204" pitchFamily="34" charset="0"/>
                <a:ea typeface="Calibri" panose="020F0502020204030204" pitchFamily="34" charset="0"/>
                <a:cs typeface="Calibri" panose="020F0502020204030204" pitchFamily="34" charset="0"/>
              </a:rPr>
              <a:t>Update parameters: Adjust the parameters in the direction of the negative gradient, using a learning rate to control the step size. </a:t>
            </a:r>
          </a:p>
          <a:p>
            <a:endParaRPr lang="en-US" sz="2000" i="0" dirty="0">
              <a:effectLst/>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3.  Repeat: Continue iterating until the algorithm converges, meaning the parameter updates    become small or the loss function stabilizes.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226DFE58-1007-E4DA-4A9F-ACF0FD9E7B18}"/>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Working Stochastic Gradient Descent (SGD)</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7875677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FB5A24-25E5-4EED-AAAA-4A2E8B26DD58}"/>
              </a:ext>
            </a:extLst>
          </p:cNvPr>
          <p:cNvSpPr txBox="1"/>
          <p:nvPr/>
        </p:nvSpPr>
        <p:spPr>
          <a:xfrm>
            <a:off x="1679509" y="769791"/>
            <a:ext cx="8564325"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Issue with Gradient  Descent – Local Minimum of Cost Function</a:t>
            </a:r>
          </a:p>
        </p:txBody>
      </p:sp>
      <p:sp>
        <p:nvSpPr>
          <p:cNvPr id="4" name="TextBox 3">
            <a:extLst>
              <a:ext uri="{FF2B5EF4-FFF2-40B4-BE49-F238E27FC236}">
                <a16:creationId xmlns:a16="http://schemas.microsoft.com/office/drawing/2014/main" id="{776B8F8E-2CEF-C8BF-F7FD-C462743521B4}"/>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Stochastic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9F8D119-B9F4-5103-BECF-13D92D8EF86A}"/>
              </a:ext>
            </a:extLst>
          </p:cNvPr>
          <p:cNvPicPr>
            <a:picLocks noChangeAspect="1"/>
          </p:cNvPicPr>
          <p:nvPr/>
        </p:nvPicPr>
        <p:blipFill>
          <a:blip r:embed="rId2"/>
          <a:stretch>
            <a:fillRect/>
          </a:stretch>
        </p:blipFill>
        <p:spPr>
          <a:xfrm>
            <a:off x="1873317" y="1691489"/>
            <a:ext cx="7978831" cy="3475021"/>
          </a:xfrm>
          <a:prstGeom prst="rect">
            <a:avLst/>
          </a:prstGeom>
        </p:spPr>
      </p:pic>
    </p:spTree>
    <p:extLst>
      <p:ext uri="{BB962C8B-B14F-4D97-AF65-F5344CB8AC3E}">
        <p14:creationId xmlns:p14="http://schemas.microsoft.com/office/powerpoint/2010/main" val="30562213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34FAF71-A2A5-43D8-98B2-EC6F28E82A69}"/>
              </a:ext>
            </a:extLst>
          </p:cNvPr>
          <p:cNvSpPr txBox="1"/>
          <p:nvPr/>
        </p:nvSpPr>
        <p:spPr>
          <a:xfrm>
            <a:off x="1091681" y="871915"/>
            <a:ext cx="10454467"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Gradient  Descent-  All the data is passed through the Layers at once, still it  reaches the end  </a:t>
            </a:r>
          </a:p>
        </p:txBody>
      </p:sp>
      <p:sp>
        <p:nvSpPr>
          <p:cNvPr id="4" name="TextBox 3">
            <a:extLst>
              <a:ext uri="{FF2B5EF4-FFF2-40B4-BE49-F238E27FC236}">
                <a16:creationId xmlns:a16="http://schemas.microsoft.com/office/drawing/2014/main" id="{5DF4A477-AEB5-E82E-1233-311FAD649756}"/>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Stochastic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A687C37-E34A-47CC-D2D3-DC66891938A6}"/>
              </a:ext>
            </a:extLst>
          </p:cNvPr>
          <p:cNvPicPr>
            <a:picLocks noChangeAspect="1"/>
          </p:cNvPicPr>
          <p:nvPr/>
        </p:nvPicPr>
        <p:blipFill>
          <a:blip r:embed="rId2"/>
          <a:stretch>
            <a:fillRect/>
          </a:stretch>
        </p:blipFill>
        <p:spPr>
          <a:xfrm>
            <a:off x="1336601" y="1516269"/>
            <a:ext cx="9182896" cy="4366638"/>
          </a:xfrm>
          <a:prstGeom prst="rect">
            <a:avLst/>
          </a:prstGeom>
        </p:spPr>
      </p:pic>
    </p:spTree>
    <p:extLst>
      <p:ext uri="{BB962C8B-B14F-4D97-AF65-F5344CB8AC3E}">
        <p14:creationId xmlns:p14="http://schemas.microsoft.com/office/powerpoint/2010/main" val="357485872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7223F7A-F68D-4455-9446-A45FD16B36FD}"/>
              </a:ext>
            </a:extLst>
          </p:cNvPr>
          <p:cNvSpPr txBox="1"/>
          <p:nvPr/>
        </p:nvSpPr>
        <p:spPr>
          <a:xfrm>
            <a:off x="1136280" y="948118"/>
            <a:ext cx="9202037" cy="707886"/>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Gradient  Descent-  All the data is passed through the Layers at once, still it  reaches the end, then finds the cost function and adjusts the weights </a:t>
            </a:r>
          </a:p>
        </p:txBody>
      </p:sp>
      <p:sp>
        <p:nvSpPr>
          <p:cNvPr id="3" name="TextBox 2">
            <a:extLst>
              <a:ext uri="{FF2B5EF4-FFF2-40B4-BE49-F238E27FC236}">
                <a16:creationId xmlns:a16="http://schemas.microsoft.com/office/drawing/2014/main" id="{800BAFEC-1888-A12C-6BBF-491510DC6AF5}"/>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Stochastic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8" name="Picture 7">
            <a:extLst>
              <a:ext uri="{FF2B5EF4-FFF2-40B4-BE49-F238E27FC236}">
                <a16:creationId xmlns:a16="http://schemas.microsoft.com/office/drawing/2014/main" id="{1290FFB3-D609-96F6-8FF9-0380F9DA2954}"/>
              </a:ext>
            </a:extLst>
          </p:cNvPr>
          <p:cNvPicPr>
            <a:picLocks noChangeAspect="1"/>
          </p:cNvPicPr>
          <p:nvPr/>
        </p:nvPicPr>
        <p:blipFill>
          <a:blip r:embed="rId2"/>
          <a:stretch>
            <a:fillRect/>
          </a:stretch>
        </p:blipFill>
        <p:spPr>
          <a:xfrm>
            <a:off x="1458125" y="1955089"/>
            <a:ext cx="8484355" cy="3661940"/>
          </a:xfrm>
          <a:prstGeom prst="rect">
            <a:avLst/>
          </a:prstGeom>
        </p:spPr>
      </p:pic>
    </p:spTree>
    <p:extLst>
      <p:ext uri="{BB962C8B-B14F-4D97-AF65-F5344CB8AC3E}">
        <p14:creationId xmlns:p14="http://schemas.microsoft.com/office/powerpoint/2010/main" val="28368125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77B26C4-D0D5-21B9-D6F5-C2C90F50CAFE}"/>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0E35B38-ECFE-D55E-9704-AD5420C27799}"/>
              </a:ext>
            </a:extLst>
          </p:cNvPr>
          <p:cNvPicPr>
            <a:picLocks noChangeAspect="1"/>
          </p:cNvPicPr>
          <p:nvPr/>
        </p:nvPicPr>
        <p:blipFill>
          <a:blip r:embed="rId2"/>
          <a:stretch>
            <a:fillRect/>
          </a:stretch>
        </p:blipFill>
        <p:spPr>
          <a:xfrm>
            <a:off x="1784361" y="1230182"/>
            <a:ext cx="8481259" cy="3295165"/>
          </a:xfrm>
          <a:prstGeom prst="rect">
            <a:avLst/>
          </a:prstGeom>
        </p:spPr>
      </p:pic>
    </p:spTree>
    <p:extLst>
      <p:ext uri="{BB962C8B-B14F-4D97-AF65-F5344CB8AC3E}">
        <p14:creationId xmlns:p14="http://schemas.microsoft.com/office/powerpoint/2010/main" val="2565757272"/>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855E2F8-0D5D-4CC4-8308-3768A944BA7D}"/>
              </a:ext>
            </a:extLst>
          </p:cNvPr>
          <p:cNvSpPr txBox="1"/>
          <p:nvPr/>
        </p:nvSpPr>
        <p:spPr>
          <a:xfrm>
            <a:off x="986991" y="706794"/>
            <a:ext cx="10900300" cy="1938992"/>
          </a:xfrm>
          <a:prstGeom prst="rect">
            <a:avLst/>
          </a:prstGeom>
          <a:noFill/>
        </p:spPr>
        <p:txBody>
          <a:bodyPr wrap="square" rtlCol="0">
            <a:spAutoFit/>
          </a:bodyPr>
          <a:lstStyle/>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In Stochastic Gradient  Descent- Take a portion of data or one record  run till end ,find the error with cost function, adjust the weight .</a:t>
            </a:r>
          </a:p>
          <a:p>
            <a:pPr marL="285750" indent="-285750">
              <a:buFont typeface="Arial" panose="020B0604020202020204" pitchFamily="34" charset="0"/>
              <a:buChar char="•"/>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Get next portion of data (2</a:t>
            </a:r>
            <a:r>
              <a:rPr lang="en-IN" sz="2000" baseline="30000" dirty="0">
                <a:latin typeface="Calibri" panose="020F0502020204030204" pitchFamily="34" charset="0"/>
                <a:ea typeface="Calibri" panose="020F0502020204030204" pitchFamily="34" charset="0"/>
                <a:cs typeface="Calibri" panose="020F0502020204030204" pitchFamily="34" charset="0"/>
              </a:rPr>
              <a:t>nd</a:t>
            </a:r>
            <a:r>
              <a:rPr lang="en-IN" sz="2000" dirty="0">
                <a:latin typeface="Calibri" panose="020F0502020204030204" pitchFamily="34" charset="0"/>
                <a:ea typeface="Calibri" panose="020F0502020204030204" pitchFamily="34" charset="0"/>
                <a:cs typeface="Calibri" panose="020F0502020204030204" pitchFamily="34" charset="0"/>
              </a:rPr>
              <a:t> record) run till end ,find the error with cost function, adjust the weight . </a:t>
            </a:r>
          </a:p>
          <a:p>
            <a:pPr marL="285750" indent="-285750">
              <a:buFont typeface="Arial" panose="020B0604020202020204" pitchFamily="34" charset="0"/>
              <a:buChar char="•"/>
            </a:pPr>
            <a:endParaRPr lang="en-IN"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Continue this for multiple portions of data or multiple records.</a:t>
            </a:r>
          </a:p>
        </p:txBody>
      </p:sp>
      <p:sp>
        <p:nvSpPr>
          <p:cNvPr id="2" name="TextBox 1">
            <a:extLst>
              <a:ext uri="{FF2B5EF4-FFF2-40B4-BE49-F238E27FC236}">
                <a16:creationId xmlns:a16="http://schemas.microsoft.com/office/drawing/2014/main" id="{2700B4DB-91B5-2F18-8318-41A8F012CA51}"/>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Stochastic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598A485-CCD4-953E-2951-734A7FDBE381}"/>
              </a:ext>
            </a:extLst>
          </p:cNvPr>
          <p:cNvPicPr>
            <a:picLocks noChangeAspect="1"/>
          </p:cNvPicPr>
          <p:nvPr/>
        </p:nvPicPr>
        <p:blipFill>
          <a:blip r:embed="rId2"/>
          <a:stretch>
            <a:fillRect/>
          </a:stretch>
        </p:blipFill>
        <p:spPr>
          <a:xfrm>
            <a:off x="1554086" y="2759527"/>
            <a:ext cx="9083827" cy="3596952"/>
          </a:xfrm>
          <a:prstGeom prst="rect">
            <a:avLst/>
          </a:prstGeom>
        </p:spPr>
      </p:pic>
    </p:spTree>
    <p:extLst>
      <p:ext uri="{BB962C8B-B14F-4D97-AF65-F5344CB8AC3E}">
        <p14:creationId xmlns:p14="http://schemas.microsoft.com/office/powerpoint/2010/main" val="247571059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58EB01-DE6B-D79B-3D38-BC1E89D2B036}"/>
              </a:ext>
            </a:extLst>
          </p:cNvPr>
          <p:cNvSpPr txBox="1"/>
          <p:nvPr/>
        </p:nvSpPr>
        <p:spPr>
          <a:xfrm>
            <a:off x="2393301" y="183525"/>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Stochastic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7425E37-5DEB-38B1-F0EC-4DE4A7F19A85}"/>
              </a:ext>
            </a:extLst>
          </p:cNvPr>
          <p:cNvPicPr>
            <a:picLocks noChangeAspect="1"/>
          </p:cNvPicPr>
          <p:nvPr/>
        </p:nvPicPr>
        <p:blipFill>
          <a:blip r:embed="rId2"/>
          <a:stretch>
            <a:fillRect/>
          </a:stretch>
        </p:blipFill>
        <p:spPr>
          <a:xfrm>
            <a:off x="1320819" y="1211630"/>
            <a:ext cx="9361486" cy="4358746"/>
          </a:xfrm>
          <a:prstGeom prst="rect">
            <a:avLst/>
          </a:prstGeom>
        </p:spPr>
      </p:pic>
    </p:spTree>
    <p:extLst>
      <p:ext uri="{BB962C8B-B14F-4D97-AF65-F5344CB8AC3E}">
        <p14:creationId xmlns:p14="http://schemas.microsoft.com/office/powerpoint/2010/main" val="259285236"/>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AFF40F-5D36-8913-B74E-6CD3D1AB3536}"/>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FDD5177-A157-7051-F247-72F03D634354}"/>
              </a:ext>
            </a:extLst>
          </p:cNvPr>
          <p:cNvSpPr txBox="1"/>
          <p:nvPr/>
        </p:nvSpPr>
        <p:spPr>
          <a:xfrm>
            <a:off x="681134" y="1045502"/>
            <a:ext cx="10422294" cy="4093428"/>
          </a:xfrm>
          <a:prstGeom prst="rect">
            <a:avLst/>
          </a:prstGeom>
          <a:noFill/>
        </p:spPr>
        <p:txBody>
          <a:bodyPr wrap="square">
            <a:spAutoFit/>
          </a:bodyPr>
          <a:lstStyle/>
          <a:p>
            <a:r>
              <a:rPr lang="en-US" sz="2000" b="1" dirty="0">
                <a:solidFill>
                  <a:srgbClr val="0070C0"/>
                </a:solidFill>
                <a:latin typeface="Calibri" panose="020F0502020204030204" pitchFamily="34" charset="0"/>
                <a:ea typeface="Calibri" panose="020F0502020204030204" pitchFamily="34" charset="0"/>
                <a:cs typeface="Calibri" panose="020F0502020204030204" pitchFamily="34" charset="0"/>
              </a:rPr>
              <a:t>Advantage</a:t>
            </a:r>
          </a:p>
          <a:p>
            <a:endParaRPr lang="en-US" sz="2000" b="1" dirty="0">
              <a:latin typeface="Calibri" panose="020F0502020204030204" pitchFamily="34" charset="0"/>
              <a:ea typeface="Calibri" panose="020F0502020204030204" pitchFamily="34" charset="0"/>
              <a:cs typeface="Calibri" panose="020F0502020204030204" pitchFamily="34" charset="0"/>
            </a:endParaRPr>
          </a:p>
          <a:p>
            <a:pPr marL="285750" indent="-285750" algn="l">
              <a:lnSpc>
                <a:spcPts val="2400"/>
              </a:lnSpc>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It is easier to fit into memory due to a single training sample being processed by the network.</a:t>
            </a:r>
          </a:p>
          <a:p>
            <a:pPr algn="l">
              <a:lnSpc>
                <a:spcPts val="2400"/>
              </a:lnSpc>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a:lnSpc>
                <a:spcPts val="2400"/>
              </a:lnSpc>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It is computationally fast, as only one sample is processed at a time.</a:t>
            </a:r>
          </a:p>
          <a:p>
            <a:pPr algn="l">
              <a:lnSpc>
                <a:spcPts val="2400"/>
              </a:lnSpc>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a:lnSpc>
                <a:spcPts val="2400"/>
              </a:lnSpc>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For larger datasets, it can converge faster as it causes updates to the parameters more frequently.</a:t>
            </a:r>
          </a:p>
          <a:p>
            <a:pPr algn="l">
              <a:lnSpc>
                <a:spcPts val="2400"/>
              </a:lnSpc>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a:lnSpc>
                <a:spcPts val="2400"/>
              </a:lnSpc>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Due to frequent updates, the steps taken towards the minima of the loss function have oscillations which can help getting out of local minimums of the loss function (in case the computed position turns out to be the local minimum)</a:t>
            </a:r>
          </a:p>
          <a:p>
            <a:endParaRPr lang="en-US" sz="2000" b="1"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3BCF8C1-7CE1-A9B8-77D7-2EBCE7BDDDFD}"/>
              </a:ext>
            </a:extLst>
          </p:cNvPr>
          <p:cNvSpPr txBox="1"/>
          <p:nvPr/>
        </p:nvSpPr>
        <p:spPr>
          <a:xfrm>
            <a:off x="2062842" y="220917"/>
            <a:ext cx="8066315" cy="1015663"/>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Advantage of  Stochastic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a:p>
            <a:pPr algn="ct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5291543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C71661-50B5-F6DB-4530-D2CF232E5ACD}"/>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303C44-5A4C-A051-323C-911102CC5F42}"/>
              </a:ext>
            </a:extLst>
          </p:cNvPr>
          <p:cNvSpPr txBox="1"/>
          <p:nvPr/>
        </p:nvSpPr>
        <p:spPr>
          <a:xfrm>
            <a:off x="884852" y="1169078"/>
            <a:ext cx="10237238" cy="3785652"/>
          </a:xfrm>
          <a:prstGeom prst="rect">
            <a:avLst/>
          </a:prstGeom>
          <a:noFill/>
        </p:spPr>
        <p:txBody>
          <a:bodyPr wrap="square">
            <a:spAutoFit/>
          </a:bodyPr>
          <a:lstStyle/>
          <a:p>
            <a:r>
              <a:rPr lang="en-US" sz="2000" b="1" dirty="0">
                <a:solidFill>
                  <a:srgbClr val="0070C0"/>
                </a:solidFill>
                <a:latin typeface="Calibri" panose="020F0502020204030204" pitchFamily="34" charset="0"/>
                <a:ea typeface="Calibri" panose="020F0502020204030204" pitchFamily="34" charset="0"/>
                <a:cs typeface="Calibri" panose="020F0502020204030204" pitchFamily="34" charset="0"/>
              </a:rPr>
              <a:t>Disadvantage</a:t>
            </a:r>
          </a:p>
          <a:p>
            <a:endParaRPr lang="en-US" sz="2000" b="1" dirty="0">
              <a:latin typeface="Calibri" panose="020F0502020204030204" pitchFamily="34" charset="0"/>
              <a:ea typeface="Calibri" panose="020F0502020204030204" pitchFamily="34" charset="0"/>
              <a:cs typeface="Calibri" panose="020F0502020204030204" pitchFamily="34" charset="0"/>
            </a:endParaRPr>
          </a:p>
          <a:p>
            <a:pPr marL="285750" indent="-285750" algn="l">
              <a:lnSpc>
                <a:spcPts val="2400"/>
              </a:lnSpc>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Due to frequent updates, the steps taken towards the minima are very noisy. This can often lead the gradient descent into other directions.</a:t>
            </a:r>
          </a:p>
          <a:p>
            <a:pPr algn="l">
              <a:lnSpc>
                <a:spcPts val="2400"/>
              </a:lnSpc>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a:lnSpc>
                <a:spcPts val="2400"/>
              </a:lnSpc>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Also, due to noisy steps, it may take longer to achieve convergence to the minima of the loss function.</a:t>
            </a:r>
          </a:p>
          <a:p>
            <a:pPr algn="l">
              <a:lnSpc>
                <a:spcPts val="2400"/>
              </a:lnSpc>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a:lnSpc>
                <a:spcPts val="2400"/>
              </a:lnSpc>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Frequent updates are computationally expensive due to using all resources for processing one training sample at a time.</a:t>
            </a:r>
          </a:p>
          <a:p>
            <a:pPr algn="l">
              <a:lnSpc>
                <a:spcPts val="2400"/>
              </a:lnSpc>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gn="l">
              <a:lnSpc>
                <a:spcPts val="2400"/>
              </a:lnSpc>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It loses the advantage of vectorized operations as it deals with only a single example at a time</a:t>
            </a:r>
          </a:p>
        </p:txBody>
      </p:sp>
      <p:sp>
        <p:nvSpPr>
          <p:cNvPr id="5" name="TextBox 4">
            <a:extLst>
              <a:ext uri="{FF2B5EF4-FFF2-40B4-BE49-F238E27FC236}">
                <a16:creationId xmlns:a16="http://schemas.microsoft.com/office/drawing/2014/main" id="{567EC005-D346-BD2D-3EC9-BB4E3FF20833}"/>
              </a:ext>
            </a:extLst>
          </p:cNvPr>
          <p:cNvSpPr txBox="1"/>
          <p:nvPr/>
        </p:nvSpPr>
        <p:spPr>
          <a:xfrm>
            <a:off x="2062842" y="308819"/>
            <a:ext cx="8066315" cy="1015663"/>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Disadvantages of  Stochastic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a:p>
            <a:pPr algn="ct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54900377"/>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E27D79-0720-D535-7F4F-B98318E0DC9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8A9AF35-F7B5-FA8A-3390-C1893672E47C}"/>
              </a:ext>
            </a:extLst>
          </p:cNvPr>
          <p:cNvSpPr txBox="1"/>
          <p:nvPr/>
        </p:nvSpPr>
        <p:spPr>
          <a:xfrm>
            <a:off x="1446246" y="392795"/>
            <a:ext cx="9069354" cy="553998"/>
          </a:xfrm>
          <a:prstGeom prst="rect">
            <a:avLst/>
          </a:prstGeom>
          <a:noFill/>
        </p:spPr>
        <p:txBody>
          <a:bodyPr wrap="square">
            <a:spAutoFit/>
          </a:bodyPr>
          <a:lstStyle/>
          <a:p>
            <a:pPr algn="ctr" fontAlgn="base"/>
            <a:r>
              <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Gradient </a:t>
            </a:r>
            <a:r>
              <a:rPr lang="fr-FR" sz="300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Descent</a:t>
            </a:r>
            <a:r>
              <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vs </a:t>
            </a:r>
            <a:r>
              <a:rPr lang="fr-FR" sz="300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Stochastic</a:t>
            </a:r>
            <a:r>
              <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Gradient </a:t>
            </a:r>
            <a:r>
              <a:rPr lang="fr-FR" sz="300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Descent</a:t>
            </a:r>
            <a:endPar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D0F1109E-66A1-E9A3-FE7A-FA5D7A00302C}"/>
              </a:ext>
            </a:extLst>
          </p:cNvPr>
          <p:cNvGraphicFramePr>
            <a:graphicFrameLocks noGrp="1"/>
          </p:cNvGraphicFramePr>
          <p:nvPr>
            <p:extLst>
              <p:ext uri="{D42A27DB-BD31-4B8C-83A1-F6EECF244321}">
                <p14:modId xmlns:p14="http://schemas.microsoft.com/office/powerpoint/2010/main" val="3722886497"/>
              </p:ext>
            </p:extLst>
          </p:nvPr>
        </p:nvGraphicFramePr>
        <p:xfrm>
          <a:off x="1446245" y="1032523"/>
          <a:ext cx="9937101" cy="4488831"/>
        </p:xfrm>
        <a:graphic>
          <a:graphicData uri="http://schemas.openxmlformats.org/drawingml/2006/table">
            <a:tbl>
              <a:tblPr/>
              <a:tblGrid>
                <a:gridCol w="2208245">
                  <a:extLst>
                    <a:ext uri="{9D8B030D-6E8A-4147-A177-3AD203B41FA5}">
                      <a16:colId xmlns:a16="http://schemas.microsoft.com/office/drawing/2014/main" val="3907318046"/>
                    </a:ext>
                  </a:extLst>
                </a:gridCol>
                <a:gridCol w="3864428">
                  <a:extLst>
                    <a:ext uri="{9D8B030D-6E8A-4147-A177-3AD203B41FA5}">
                      <a16:colId xmlns:a16="http://schemas.microsoft.com/office/drawing/2014/main" val="964198803"/>
                    </a:ext>
                  </a:extLst>
                </a:gridCol>
                <a:gridCol w="3864428">
                  <a:extLst>
                    <a:ext uri="{9D8B030D-6E8A-4147-A177-3AD203B41FA5}">
                      <a16:colId xmlns:a16="http://schemas.microsoft.com/office/drawing/2014/main" val="1270260900"/>
                    </a:ext>
                  </a:extLst>
                </a:gridCol>
              </a:tblGrid>
              <a:tr h="398247">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Aspect</a:t>
                      </a:r>
                    </a:p>
                  </a:txBody>
                  <a:tcPr marL="25773" marR="25773" marT="51546" marB="51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Gradient Descent</a:t>
                      </a:r>
                    </a:p>
                  </a:txBody>
                  <a:tcPr marL="51546" marR="51546" marT="51546" marB="51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Stochastic Gradient Descent (SGD)</a:t>
                      </a:r>
                    </a:p>
                  </a:txBody>
                  <a:tcPr marL="51546" marR="51546" marT="51546" marB="51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20308189"/>
                  </a:ext>
                </a:extLst>
              </a:tr>
              <a:tr h="731223">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Speed</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20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Gradient descent requires the entire dataset. This speed advantage becomes more significant as the size of the dataset increases.</a:t>
                      </a:r>
                      <a:endParaRPr lang="en-US" sz="2000" b="0" dirty="0">
                        <a:effectLst/>
                        <a:latin typeface="Calibri" panose="020F0502020204030204" pitchFamily="34" charset="0"/>
                        <a:ea typeface="Calibri" panose="020F0502020204030204" pitchFamily="34" charset="0"/>
                        <a:cs typeface="Calibri" panose="020F0502020204030204" pitchFamily="34" charset="0"/>
                      </a:endParaRP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20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SGD is faster than gradient descent because it uses only one training example per iteration</a:t>
                      </a:r>
                      <a:endParaRPr lang="en-US" sz="2000" b="0" dirty="0">
                        <a:effectLst/>
                        <a:latin typeface="Calibri" panose="020F0502020204030204" pitchFamily="34" charset="0"/>
                        <a:ea typeface="Calibri" panose="020F0502020204030204" pitchFamily="34" charset="0"/>
                        <a:cs typeface="Calibri" panose="020F0502020204030204" pitchFamily="34" charset="0"/>
                      </a:endParaRP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041846653"/>
                  </a:ext>
                </a:extLst>
              </a:tr>
              <a:tr h="731223">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Convergence</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20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Gradient descent has a more predictable convergence </a:t>
                      </a:r>
                      <a:r>
                        <a:rPr lang="en-US" sz="20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behaviour</a:t>
                      </a:r>
                      <a:r>
                        <a:rPr lang="en-US" sz="20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because it uses the average gradient of the entire dataset</a:t>
                      </a:r>
                      <a:endParaRPr lang="en-US" sz="2000" b="0" dirty="0">
                        <a:effectLst/>
                        <a:latin typeface="Calibri" panose="020F0502020204030204" pitchFamily="34" charset="0"/>
                        <a:ea typeface="Calibri" panose="020F0502020204030204" pitchFamily="34" charset="0"/>
                        <a:cs typeface="Calibri" panose="020F0502020204030204" pitchFamily="34" charset="0"/>
                      </a:endParaRP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20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In contrast, SGD’s convergence </a:t>
                      </a:r>
                      <a:r>
                        <a:rPr lang="en-US" sz="2000" b="0" i="0" kern="1200" dirty="0" err="1">
                          <a:solidFill>
                            <a:schemeClr val="tx1"/>
                          </a:solidFill>
                          <a:effectLst/>
                          <a:latin typeface="Calibri" panose="020F0502020204030204" pitchFamily="34" charset="0"/>
                          <a:ea typeface="Calibri" panose="020F0502020204030204" pitchFamily="34" charset="0"/>
                          <a:cs typeface="Calibri" panose="020F0502020204030204" pitchFamily="34" charset="0"/>
                        </a:rPr>
                        <a:t>behaviour</a:t>
                      </a:r>
                      <a:r>
                        <a:rPr lang="en-US" sz="20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can be more erratic due to its random sampling of individual training examples.</a:t>
                      </a:r>
                      <a:endParaRPr lang="en-US" sz="2000" b="0" dirty="0">
                        <a:effectLst/>
                        <a:latin typeface="Calibri" panose="020F0502020204030204" pitchFamily="34" charset="0"/>
                        <a:ea typeface="Calibri" panose="020F0502020204030204" pitchFamily="34" charset="0"/>
                        <a:cs typeface="Calibri" panose="020F0502020204030204" pitchFamily="34" charset="0"/>
                      </a:endParaRP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72330304"/>
                  </a:ext>
                </a:extLst>
              </a:tr>
              <a:tr h="731223">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Memory</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20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Gradient descent requires more memory than SGD because it must store the entire dataset for each iteration.</a:t>
                      </a:r>
                      <a:endParaRPr lang="en-US" sz="2000" b="0" dirty="0">
                        <a:effectLst/>
                        <a:latin typeface="Calibri" panose="020F0502020204030204" pitchFamily="34" charset="0"/>
                        <a:ea typeface="Calibri" panose="020F0502020204030204" pitchFamily="34" charset="0"/>
                        <a:cs typeface="Calibri" panose="020F0502020204030204" pitchFamily="34" charset="0"/>
                      </a:endParaRP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r>
                        <a:rPr lang="en-US" sz="2000" b="0" i="0"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 SGD only needs to store the current training example, making it more memory-efficient.</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609829578"/>
                  </a:ext>
                </a:extLst>
              </a:tr>
            </a:tbl>
          </a:graphicData>
        </a:graphic>
      </p:graphicFrame>
    </p:spTree>
    <p:extLst>
      <p:ext uri="{BB962C8B-B14F-4D97-AF65-F5344CB8AC3E}">
        <p14:creationId xmlns:p14="http://schemas.microsoft.com/office/powerpoint/2010/main" val="306591709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8171FB-C2FD-64A3-B770-E736E7F14E4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623FFBA-666F-2DD7-DBEB-542063D0055E}"/>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BATCH GRADIENT DESCENT</a:t>
            </a:r>
          </a:p>
        </p:txBody>
      </p:sp>
      <p:sp>
        <p:nvSpPr>
          <p:cNvPr id="5" name="Text Placeholder 4">
            <a:extLst>
              <a:ext uri="{FF2B5EF4-FFF2-40B4-BE49-F238E27FC236}">
                <a16:creationId xmlns:a16="http://schemas.microsoft.com/office/drawing/2014/main" id="{E586EAC9-C990-2A53-FC6F-AEBBA7785C19}"/>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2B5C9E1E-E489-6A26-5B1A-79C7ACF7960B}"/>
              </a:ext>
            </a:extLst>
          </p:cNvPr>
          <p:cNvSpPr>
            <a:spLocks noGrp="1"/>
          </p:cNvSpPr>
          <p:nvPr>
            <p:ph type="body" sz="quarter" idx="14"/>
          </p:nvPr>
        </p:nvSpPr>
        <p:spPr/>
        <p:txBody>
          <a:bodyPr/>
          <a:lstStyle/>
          <a:p>
            <a:endParaRPr lang="en-IN" dirty="0"/>
          </a:p>
        </p:txBody>
      </p:sp>
      <p:sp>
        <p:nvSpPr>
          <p:cNvPr id="6" name="TextBox 5">
            <a:extLst>
              <a:ext uri="{FF2B5EF4-FFF2-40B4-BE49-F238E27FC236}">
                <a16:creationId xmlns:a16="http://schemas.microsoft.com/office/drawing/2014/main" id="{D64A973A-B786-AEB4-23B5-E2BCBECA075B}"/>
              </a:ext>
            </a:extLst>
          </p:cNvPr>
          <p:cNvSpPr txBox="1"/>
          <p:nvPr/>
        </p:nvSpPr>
        <p:spPr>
          <a:xfrm>
            <a:off x="2605574" y="4242709"/>
            <a:ext cx="6797350" cy="369332"/>
          </a:xfrm>
          <a:prstGeom prst="rect">
            <a:avLst/>
          </a:prstGeom>
          <a:noFill/>
        </p:spPr>
        <p:txBody>
          <a:bodyPr wrap="square">
            <a:spAutoFit/>
          </a:bodyPr>
          <a:lstStyle/>
          <a:p>
            <a:pPr algn="ctr"/>
            <a:r>
              <a:rPr lang="en-IN" b="1" i="0" u="none" strike="noStrike" dirty="0">
                <a:solidFill>
                  <a:srgbClr val="1C1D1F"/>
                </a:solidFill>
                <a:effectLst/>
                <a:latin typeface="Helvetica Neue"/>
              </a:rPr>
              <a:t>891732</a:t>
            </a:r>
            <a:endParaRPr lang="en-IN" b="1" i="0" dirty="0">
              <a:solidFill>
                <a:srgbClr val="1D2228"/>
              </a:solidFill>
              <a:effectLst/>
              <a:latin typeface="Helvetica Neue"/>
            </a:endParaRPr>
          </a:p>
        </p:txBody>
      </p:sp>
    </p:spTree>
    <p:extLst>
      <p:ext uri="{BB962C8B-B14F-4D97-AF65-F5344CB8AC3E}">
        <p14:creationId xmlns:p14="http://schemas.microsoft.com/office/powerpoint/2010/main" val="30510889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6C9450-73D0-37BF-984C-600061058304}"/>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1384EDE-ECC7-D59E-CB7E-F85D268949D1}"/>
              </a:ext>
            </a:extLst>
          </p:cNvPr>
          <p:cNvSpPr txBox="1"/>
          <p:nvPr/>
        </p:nvSpPr>
        <p:spPr>
          <a:xfrm>
            <a:off x="1651518" y="1116383"/>
            <a:ext cx="9778482" cy="1754326"/>
          </a:xfrm>
          <a:prstGeom prst="rect">
            <a:avLst/>
          </a:prstGeom>
          <a:noFill/>
        </p:spPr>
        <p:txBody>
          <a:bodyPr wrap="square">
            <a:spAutoFit/>
          </a:bodyPr>
          <a:lstStyle/>
          <a:p>
            <a:r>
              <a:rPr lang="en-US" b="0" i="0" dirty="0">
                <a:solidFill>
                  <a:srgbClr val="0070C0"/>
                </a:solidFill>
                <a:effectLst/>
                <a:latin typeface="Google Sans"/>
              </a:rPr>
              <a:t>Batch Gradient Descent (BGD) </a:t>
            </a:r>
            <a:r>
              <a:rPr lang="en-US" b="0" i="0" dirty="0">
                <a:solidFill>
                  <a:srgbClr val="001D35"/>
                </a:solidFill>
                <a:effectLst/>
                <a:latin typeface="Google Sans"/>
              </a:rPr>
              <a:t>is an </a:t>
            </a:r>
            <a:r>
              <a:rPr lang="en-US" b="0" i="0" dirty="0" err="1">
                <a:solidFill>
                  <a:srgbClr val="001D35"/>
                </a:solidFill>
                <a:effectLst/>
                <a:latin typeface="Google Sans"/>
              </a:rPr>
              <a:t>optimisation</a:t>
            </a:r>
            <a:r>
              <a:rPr lang="en-US" b="0" i="0" dirty="0">
                <a:solidFill>
                  <a:srgbClr val="001D35"/>
                </a:solidFill>
                <a:effectLst/>
                <a:latin typeface="Google Sans"/>
              </a:rPr>
              <a:t> algorithm used in machine learning to </a:t>
            </a:r>
            <a:r>
              <a:rPr lang="en-US" b="0" i="0" dirty="0" err="1">
                <a:solidFill>
                  <a:srgbClr val="001D35"/>
                </a:solidFill>
                <a:effectLst/>
                <a:latin typeface="Google Sans"/>
              </a:rPr>
              <a:t>minimise</a:t>
            </a:r>
            <a:r>
              <a:rPr lang="en-US" b="0" i="0" dirty="0">
                <a:solidFill>
                  <a:srgbClr val="001D35"/>
                </a:solidFill>
                <a:effectLst/>
                <a:latin typeface="Google Sans"/>
              </a:rPr>
              <a:t> a cost function by adjusting model parameters iteratively.</a:t>
            </a:r>
          </a:p>
          <a:p>
            <a:endParaRPr lang="en-US" dirty="0">
              <a:solidFill>
                <a:srgbClr val="001D35"/>
              </a:solidFill>
              <a:latin typeface="Google Sans"/>
            </a:endParaRPr>
          </a:p>
          <a:p>
            <a:r>
              <a:rPr lang="en-US" b="0" i="0" dirty="0">
                <a:solidFill>
                  <a:srgbClr val="001D35"/>
                </a:solidFill>
                <a:effectLst/>
                <a:latin typeface="Google Sans"/>
              </a:rPr>
              <a:t>It calculates the gradient using the entire training dataset for each update. Unlike Stochastic Gradient Descent (SGD), which uses individual data points, BGD provides a more stable and potentially faster convergence, especially for smaller datasets. </a:t>
            </a:r>
            <a:endParaRPr lang="en-IN" dirty="0"/>
          </a:p>
        </p:txBody>
      </p:sp>
      <p:sp>
        <p:nvSpPr>
          <p:cNvPr id="5" name="TextBox 4">
            <a:extLst>
              <a:ext uri="{FF2B5EF4-FFF2-40B4-BE49-F238E27FC236}">
                <a16:creationId xmlns:a16="http://schemas.microsoft.com/office/drawing/2014/main" id="{1FA285B8-9F3D-84C5-238B-2D9B913B12FC}"/>
              </a:ext>
            </a:extLst>
          </p:cNvPr>
          <p:cNvSpPr txBox="1"/>
          <p:nvPr/>
        </p:nvSpPr>
        <p:spPr>
          <a:xfrm>
            <a:off x="2393301" y="208430"/>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Batch Gradient Descent (BGD)</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99581373"/>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114CB0-11F6-75BB-232B-2451639AE660}"/>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585DCAA3-B02E-93E4-60B2-22E4A7C3D91B}"/>
              </a:ext>
            </a:extLst>
          </p:cNvPr>
          <p:cNvSpPr txBox="1"/>
          <p:nvPr/>
        </p:nvSpPr>
        <p:spPr>
          <a:xfrm>
            <a:off x="755779" y="1312326"/>
            <a:ext cx="10422294" cy="5016758"/>
          </a:xfrm>
          <a:prstGeom prst="rect">
            <a:avLst/>
          </a:prstGeom>
          <a:noFill/>
        </p:spPr>
        <p:txBody>
          <a:bodyPr wrap="square">
            <a:spAutoFit/>
          </a:bodyPr>
          <a:lstStyle/>
          <a:p>
            <a:r>
              <a:rPr lang="en-US" sz="2000" dirty="0">
                <a:latin typeface="Calibri" panose="020F0502020204030204" pitchFamily="34" charset="0"/>
                <a:ea typeface="Calibri" panose="020F0502020204030204" pitchFamily="34" charset="0"/>
                <a:cs typeface="Calibri" panose="020F0502020204030204" pitchFamily="34" charset="0"/>
              </a:rPr>
              <a:t>1. </a:t>
            </a:r>
            <a:r>
              <a:rPr lang="en-US" sz="2000" dirty="0" err="1">
                <a:latin typeface="Calibri" panose="020F0502020204030204" pitchFamily="34" charset="0"/>
                <a:ea typeface="Calibri" panose="020F0502020204030204" pitchFamily="34" charset="0"/>
                <a:cs typeface="Calibri" panose="020F0502020204030204" pitchFamily="34" charset="0"/>
              </a:rPr>
              <a:t>Initialisation</a:t>
            </a:r>
            <a:r>
              <a:rPr lang="en-US" sz="2000" dirty="0">
                <a:latin typeface="Calibri" panose="020F0502020204030204" pitchFamily="34" charset="0"/>
                <a:ea typeface="Calibri" panose="020F0502020204030204" pitchFamily="34" charset="0"/>
                <a:cs typeface="Calibri" panose="020F0502020204030204" pitchFamily="34" charset="0"/>
              </a:rPr>
              <a:t>: Start with initial values for the model's parameters (e.g., weights and biases).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2. Iteration:</a:t>
            </a:r>
          </a:p>
          <a:p>
            <a:pPr lvl="1"/>
            <a:r>
              <a:rPr lang="en-US" sz="2000" dirty="0">
                <a:latin typeface="Calibri" panose="020F0502020204030204" pitchFamily="34" charset="0"/>
                <a:ea typeface="Calibri" panose="020F0502020204030204" pitchFamily="34" charset="0"/>
                <a:cs typeface="Calibri" panose="020F0502020204030204" pitchFamily="34" charset="0"/>
              </a:rPr>
              <a:t>Repeat the following steps until convergence:</a:t>
            </a:r>
          </a:p>
          <a:p>
            <a:pPr lvl="1"/>
            <a:endParaRPr lang="en-US" sz="2000" dirty="0">
              <a:latin typeface="Calibri" panose="020F0502020204030204" pitchFamily="34" charset="0"/>
              <a:ea typeface="Calibri" panose="020F0502020204030204" pitchFamily="34" charset="0"/>
              <a:cs typeface="Calibri" panose="020F0502020204030204" pitchFamily="34" charset="0"/>
            </a:endParaRPr>
          </a:p>
          <a:p>
            <a:pPr lvl="1"/>
            <a:r>
              <a:rPr lang="en-US" sz="2000" b="1" dirty="0">
                <a:latin typeface="Calibri" panose="020F0502020204030204" pitchFamily="34" charset="0"/>
                <a:ea typeface="Calibri" panose="020F0502020204030204" pitchFamily="34" charset="0"/>
                <a:cs typeface="Calibri" panose="020F0502020204030204" pitchFamily="34" charset="0"/>
              </a:rPr>
              <a:t>Calculate the gradient: </a:t>
            </a:r>
            <a:r>
              <a:rPr lang="en-US" sz="2000" dirty="0">
                <a:latin typeface="Calibri" panose="020F0502020204030204" pitchFamily="34" charset="0"/>
                <a:ea typeface="Calibri" panose="020F0502020204030204" pitchFamily="34" charset="0"/>
                <a:cs typeface="Calibri" panose="020F0502020204030204" pitchFamily="34" charset="0"/>
              </a:rPr>
              <a:t>Compute the gradient of the cost function with respect to the parameters, using the entire training dataset. This involves summing the errors for all data points in the dataset. </a:t>
            </a:r>
          </a:p>
          <a:p>
            <a:pPr lvl="1"/>
            <a:endParaRPr lang="en-US" sz="2000" dirty="0">
              <a:latin typeface="Calibri" panose="020F0502020204030204" pitchFamily="34" charset="0"/>
              <a:ea typeface="Calibri" panose="020F0502020204030204" pitchFamily="34" charset="0"/>
              <a:cs typeface="Calibri" panose="020F0502020204030204" pitchFamily="34" charset="0"/>
            </a:endParaRPr>
          </a:p>
          <a:p>
            <a:pPr lvl="1"/>
            <a:r>
              <a:rPr lang="en-US" sz="2000" b="1" dirty="0">
                <a:latin typeface="Calibri" panose="020F0502020204030204" pitchFamily="34" charset="0"/>
                <a:ea typeface="Calibri" panose="020F0502020204030204" pitchFamily="34" charset="0"/>
                <a:cs typeface="Calibri" panose="020F0502020204030204" pitchFamily="34" charset="0"/>
              </a:rPr>
              <a:t>Update parameters: </a:t>
            </a:r>
            <a:r>
              <a:rPr lang="en-US" sz="2000" dirty="0">
                <a:latin typeface="Calibri" panose="020F0502020204030204" pitchFamily="34" charset="0"/>
                <a:ea typeface="Calibri" panose="020F0502020204030204" pitchFamily="34" charset="0"/>
                <a:cs typeface="Calibri" panose="020F0502020204030204" pitchFamily="34" charset="0"/>
              </a:rPr>
              <a:t>Update the parameters by subtracting a small multiple of the gradient from the current parameter values. This step moves the parameters in the direction of the steepest descent of the cost function. </a:t>
            </a:r>
          </a:p>
          <a:p>
            <a:pPr lvl="1"/>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dirty="0">
                <a:latin typeface="Calibri" panose="020F0502020204030204" pitchFamily="34" charset="0"/>
                <a:ea typeface="Calibri" panose="020F0502020204030204" pitchFamily="34" charset="0"/>
                <a:cs typeface="Calibri" panose="020F0502020204030204" pitchFamily="34" charset="0"/>
              </a:rPr>
              <a:t>3. Convergence:</a:t>
            </a:r>
          </a:p>
          <a:p>
            <a:r>
              <a:rPr lang="en-US" sz="2000" dirty="0">
                <a:latin typeface="Calibri" panose="020F0502020204030204" pitchFamily="34" charset="0"/>
                <a:ea typeface="Calibri" panose="020F0502020204030204" pitchFamily="34" charset="0"/>
                <a:cs typeface="Calibri" panose="020F0502020204030204" pitchFamily="34" charset="0"/>
              </a:rPr>
              <a:t>The algorithm stops when the change in the cost function between iterations becomes small, or when a maximum number of iterations is reached.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1F821C3-1ADA-27C5-7B48-9A09AE716178}"/>
              </a:ext>
            </a:extLst>
          </p:cNvPr>
          <p:cNvSpPr txBox="1"/>
          <p:nvPr/>
        </p:nvSpPr>
        <p:spPr>
          <a:xfrm>
            <a:off x="2393301" y="208430"/>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Working Batch Gradient Descent (BGD)</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8205192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FF2601-0E60-7B7E-8CCD-A2DE60DE9F0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1B8BE093-32B9-47F9-F23C-92D06135ABED}"/>
              </a:ext>
            </a:extLst>
          </p:cNvPr>
          <p:cNvSpPr txBox="1"/>
          <p:nvPr/>
        </p:nvSpPr>
        <p:spPr>
          <a:xfrm>
            <a:off x="681134" y="774915"/>
            <a:ext cx="10422294" cy="5499326"/>
          </a:xfrm>
          <a:prstGeom prst="rect">
            <a:avLst/>
          </a:prstGeom>
          <a:noFill/>
        </p:spPr>
        <p:txBody>
          <a:bodyPr wrap="square">
            <a:spAutoFit/>
          </a:bodyPr>
          <a:lstStyle/>
          <a:p>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Advantage</a:t>
            </a:r>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Stable and Accurate Convergence: </a:t>
            </a:r>
            <a:r>
              <a:rPr lang="en-US" sz="2000" b="0" i="0" dirty="0">
                <a:effectLst/>
                <a:latin typeface="Calibri" panose="020F0502020204030204" pitchFamily="34" charset="0"/>
                <a:ea typeface="Calibri" panose="020F0502020204030204" pitchFamily="34" charset="0"/>
                <a:cs typeface="Calibri" panose="020F0502020204030204" pitchFamily="34" charset="0"/>
              </a:rPr>
              <a:t>By using the entire dataset to calculate the gradient, batch gradient descent provides a more stable and accurate convergence to a minimum.</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ts val="1650"/>
              </a:lnSpc>
              <a:spcBef>
                <a:spcPts val="750"/>
              </a:spcBef>
              <a:spcAft>
                <a:spcPts val="6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Easy Implementation: </a:t>
            </a:r>
            <a:r>
              <a:rPr lang="en-US" sz="2000" dirty="0">
                <a:latin typeface="Calibri" panose="020F0502020204030204" pitchFamily="34" charset="0"/>
                <a:ea typeface="Calibri" panose="020F0502020204030204" pitchFamily="34" charset="0"/>
                <a:cs typeface="Calibri" panose="020F0502020204030204" pitchFamily="34" charset="0"/>
              </a:rPr>
              <a:t>The algorithm is straightforward to implement, making it a good choice for beginners and simpler problems. </a:t>
            </a:r>
          </a:p>
          <a:p>
            <a:pPr>
              <a:lnSpc>
                <a:spcPts val="1650"/>
              </a:lnSpc>
              <a:spcBef>
                <a:spcPts val="750"/>
              </a:spcBef>
              <a:spcAft>
                <a:spcPts val="600"/>
              </a:spcAft>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285750" indent="-285750">
              <a:lnSpc>
                <a:spcPts val="1650"/>
              </a:lnSpc>
              <a:spcBef>
                <a:spcPts val="750"/>
              </a:spcBef>
              <a:spcAft>
                <a:spcPts val="6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Computational Efficiency for Smaller Datasets: </a:t>
            </a:r>
            <a:r>
              <a:rPr lang="en-US" sz="2000" b="0" i="0" dirty="0">
                <a:effectLst/>
                <a:latin typeface="Calibri" panose="020F0502020204030204" pitchFamily="34" charset="0"/>
                <a:ea typeface="Calibri" panose="020F0502020204030204" pitchFamily="34" charset="0"/>
                <a:cs typeface="Calibri" panose="020F0502020204030204" pitchFamily="34" charset="0"/>
              </a:rPr>
              <a:t>For smaller datasets, batch gradient descent can be computationally efficient as it processes the entire dataset at once. </a:t>
            </a:r>
          </a:p>
          <a:p>
            <a:pPr>
              <a:lnSpc>
                <a:spcPts val="1650"/>
              </a:lnSpc>
              <a:spcBef>
                <a:spcPts val="750"/>
              </a:spcBef>
              <a:spcAft>
                <a:spcPts val="600"/>
              </a:spcAft>
            </a:pPr>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285750" indent="-285750">
              <a:lnSpc>
                <a:spcPts val="1650"/>
              </a:lnSpc>
              <a:spcBef>
                <a:spcPts val="750"/>
              </a:spcBef>
              <a:spcAft>
                <a:spcPts val="6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Good for Convex Functions: </a:t>
            </a:r>
            <a:r>
              <a:rPr lang="en-US" sz="2000" dirty="0">
                <a:latin typeface="Calibri" panose="020F0502020204030204" pitchFamily="34" charset="0"/>
                <a:ea typeface="Calibri" panose="020F0502020204030204" pitchFamily="34" charset="0"/>
                <a:cs typeface="Calibri" panose="020F0502020204030204" pitchFamily="34" charset="0"/>
              </a:rPr>
              <a:t>When the loss function is convex, batch gradient descent is likely to converge to the global minimum. </a:t>
            </a:r>
          </a:p>
          <a:p>
            <a:pPr marL="285750" lvl="1" indent="-285750">
              <a:lnSpc>
                <a:spcPts val="1650"/>
              </a:lnSpc>
              <a:spcBef>
                <a:spcPts val="750"/>
              </a:spcBef>
              <a:spcAft>
                <a:spcPts val="6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Avoids Oscillations: </a:t>
            </a:r>
            <a:r>
              <a:rPr lang="en-US" sz="2000" dirty="0">
                <a:latin typeface="Calibri" panose="020F0502020204030204" pitchFamily="34" charset="0"/>
                <a:ea typeface="Calibri" panose="020F0502020204030204" pitchFamily="34" charset="0"/>
                <a:cs typeface="Calibri" panose="020F0502020204030204" pitchFamily="34" charset="0"/>
              </a:rPr>
              <a:t>Updating parameters with the average of all training samples results in fewer oscillations and noisy steps towards the minimum, according to Medium. </a:t>
            </a:r>
          </a:p>
          <a:p>
            <a:pPr marL="0" lvl="1">
              <a:lnSpc>
                <a:spcPts val="1650"/>
              </a:lnSpc>
              <a:spcBef>
                <a:spcPts val="750"/>
              </a:spcBef>
              <a:spcAft>
                <a:spcPts val="600"/>
              </a:spcAft>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285750" lvl="1" indent="-285750">
              <a:lnSpc>
                <a:spcPts val="1650"/>
              </a:lnSpc>
              <a:spcBef>
                <a:spcPts val="750"/>
              </a:spcBef>
              <a:spcAft>
                <a:spcPts val="600"/>
              </a:spcAft>
              <a:buFont typeface="Arial" panose="020B0604020202020204" pitchFamily="34" charset="0"/>
              <a:buChar char="•"/>
            </a:pP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b="1" dirty="0" err="1">
                <a:latin typeface="Calibri" panose="020F0502020204030204" pitchFamily="34" charset="0"/>
                <a:ea typeface="Calibri" panose="020F0502020204030204" pitchFamily="34" charset="0"/>
                <a:cs typeface="Calibri" panose="020F0502020204030204" pitchFamily="34" charset="0"/>
              </a:rPr>
              <a:t>Utilises</a:t>
            </a: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b="1" dirty="0" err="1">
                <a:latin typeface="Calibri" panose="020F0502020204030204" pitchFamily="34" charset="0"/>
                <a:ea typeface="Calibri" panose="020F0502020204030204" pitchFamily="34" charset="0"/>
                <a:cs typeface="Calibri" panose="020F0502020204030204" pitchFamily="34" charset="0"/>
              </a:rPr>
              <a:t>Vectorisation</a:t>
            </a:r>
            <a:r>
              <a:rPr lang="en-US" sz="2000" b="1" dirty="0">
                <a:latin typeface="Calibri" panose="020F0502020204030204" pitchFamily="34" charset="0"/>
                <a:ea typeface="Calibri" panose="020F0502020204030204" pitchFamily="34" charset="0"/>
                <a:cs typeface="Calibri" panose="020F0502020204030204" pitchFamily="34" charset="0"/>
              </a:rPr>
              <a:t>: </a:t>
            </a:r>
            <a:r>
              <a:rPr lang="en-US" sz="2000" dirty="0">
                <a:latin typeface="Calibri" panose="020F0502020204030204" pitchFamily="34" charset="0"/>
                <a:ea typeface="Calibri" panose="020F0502020204030204" pitchFamily="34" charset="0"/>
                <a:cs typeface="Calibri" panose="020F0502020204030204" pitchFamily="34" charset="0"/>
              </a:rPr>
              <a:t>Batch gradient descent can benefit from </a:t>
            </a:r>
            <a:r>
              <a:rPr lang="en-US" sz="2000" dirty="0" err="1">
                <a:latin typeface="Calibri" panose="020F0502020204030204" pitchFamily="34" charset="0"/>
                <a:ea typeface="Calibri" panose="020F0502020204030204" pitchFamily="34" charset="0"/>
                <a:cs typeface="Calibri" panose="020F0502020204030204" pitchFamily="34" charset="0"/>
              </a:rPr>
              <a:t>vectorisation</a:t>
            </a:r>
            <a:r>
              <a:rPr lang="en-US" sz="2000" dirty="0">
                <a:latin typeface="Calibri" panose="020F0502020204030204" pitchFamily="34" charset="0"/>
                <a:ea typeface="Calibri" panose="020F0502020204030204" pitchFamily="34" charset="0"/>
                <a:cs typeface="Calibri" panose="020F0502020204030204" pitchFamily="34" charset="0"/>
              </a:rPr>
              <a:t>, which can increase the speed of processing all training samples together. </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4A212C1A-E772-6243-9894-37F003124EB9}"/>
              </a:ext>
            </a:extLst>
          </p:cNvPr>
          <p:cNvSpPr txBox="1"/>
          <p:nvPr/>
        </p:nvSpPr>
        <p:spPr>
          <a:xfrm>
            <a:off x="2062842" y="220917"/>
            <a:ext cx="806631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Advantage of  Batch Gradient Descent (BGD)</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43979805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F89A67-F5C1-1780-1DDF-0D3094D77D9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E84F690B-4836-DFF7-B7BC-52C0AAA66972}"/>
              </a:ext>
            </a:extLst>
          </p:cNvPr>
          <p:cNvSpPr txBox="1"/>
          <p:nvPr/>
        </p:nvSpPr>
        <p:spPr>
          <a:xfrm>
            <a:off x="884852" y="1135045"/>
            <a:ext cx="10237238" cy="5078313"/>
          </a:xfrm>
          <a:prstGeom prst="rect">
            <a:avLst/>
          </a:prstGeom>
          <a:noFill/>
        </p:spPr>
        <p:txBody>
          <a:bodyPr wrap="square">
            <a:spAutoFit/>
          </a:bodyPr>
          <a:lstStyle/>
          <a:p>
            <a:r>
              <a:rPr lang="en-US" b="1" dirty="0">
                <a:solidFill>
                  <a:srgbClr val="0070C0"/>
                </a:solidFill>
                <a:latin typeface="Calibri" panose="020F0502020204030204" pitchFamily="34" charset="0"/>
                <a:ea typeface="Calibri" panose="020F0502020204030204" pitchFamily="34" charset="0"/>
                <a:cs typeface="Calibri" panose="020F0502020204030204" pitchFamily="34" charset="0"/>
              </a:rPr>
              <a:t>Disadvantage</a:t>
            </a:r>
          </a:p>
          <a:p>
            <a:endParaRPr lang="en-US" b="1"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b="1" i="0" dirty="0">
                <a:solidFill>
                  <a:srgbClr val="001D35"/>
                </a:solidFill>
                <a:effectLst/>
                <a:latin typeface="Google Sans"/>
              </a:rPr>
              <a:t>Computational Expense and Memory Requirements: </a:t>
            </a:r>
            <a:r>
              <a:rPr lang="en-US" b="0" i="0" dirty="0">
                <a:solidFill>
                  <a:srgbClr val="001D35"/>
                </a:solidFill>
                <a:effectLst/>
                <a:latin typeface="Google Sans"/>
              </a:rPr>
              <a:t>Batch gradient descent processes the entire dataset at each iteration to compute the gradient, making it computationally expensive, especially for large datasets.</a:t>
            </a:r>
          </a:p>
          <a:p>
            <a:pPr marL="285750" indent="-285750">
              <a:buFont typeface="Arial" panose="020B0604020202020204" pitchFamily="34" charset="0"/>
              <a:buChar char="•"/>
            </a:pPr>
            <a:endParaRPr lang="en-US" dirty="0">
              <a:solidFill>
                <a:srgbClr val="001D35"/>
              </a:solidFill>
              <a:latin typeface="Google Sans"/>
            </a:endParaRPr>
          </a:p>
          <a:p>
            <a:pPr marL="285750" indent="-285750">
              <a:buFont typeface="Arial" panose="020B0604020202020204" pitchFamily="34" charset="0"/>
              <a:buChar char="•"/>
            </a:pPr>
            <a:r>
              <a:rPr lang="en-IN" b="1" i="0" dirty="0">
                <a:solidFill>
                  <a:srgbClr val="001D35"/>
                </a:solidFill>
                <a:effectLst/>
                <a:latin typeface="Google Sans"/>
              </a:rPr>
              <a:t>Slow Convergence: </a:t>
            </a:r>
            <a:r>
              <a:rPr lang="en-US" b="0" i="0" dirty="0">
                <a:solidFill>
                  <a:srgbClr val="001D35"/>
                </a:solidFill>
                <a:effectLst/>
                <a:latin typeface="Google Sans"/>
              </a:rPr>
              <a:t>The algorithm can be slow to converge, especially for large datasets, as it processes the entire dataset at each iteration.</a:t>
            </a:r>
          </a:p>
          <a:p>
            <a:endParaRPr lang="en-US" b="0" i="0" dirty="0">
              <a:solidFill>
                <a:srgbClr val="001D35"/>
              </a:solidFill>
              <a:effectLst/>
              <a:latin typeface="Google Sans"/>
            </a:endParaRPr>
          </a:p>
          <a:p>
            <a:pPr marL="285750" indent="-285750">
              <a:buFont typeface="Arial" panose="020B0604020202020204" pitchFamily="34" charset="0"/>
              <a:buChar char="•"/>
            </a:pPr>
            <a:r>
              <a:rPr lang="en-US" b="1" i="0" dirty="0">
                <a:solidFill>
                  <a:srgbClr val="001D35"/>
                </a:solidFill>
                <a:effectLst/>
                <a:latin typeface="Google Sans"/>
              </a:rPr>
              <a:t>Potential for Getting Stuck in Local Minima: </a:t>
            </a:r>
            <a:r>
              <a:rPr lang="en-US" b="0" i="0" dirty="0">
                <a:solidFill>
                  <a:srgbClr val="001D35"/>
                </a:solidFill>
                <a:effectLst/>
                <a:latin typeface="Google Sans"/>
              </a:rPr>
              <a:t>While batch gradient descent is generally stable and consistent, it can get stuck in shallow local minima or saddle points, where the gradient is very small or zero.</a:t>
            </a:r>
          </a:p>
          <a:p>
            <a:pPr marL="285750" indent="-285750">
              <a:buFont typeface="Arial" panose="020B0604020202020204" pitchFamily="34" charset="0"/>
              <a:buChar char="•"/>
            </a:pPr>
            <a:endParaRPr lang="en-US" dirty="0">
              <a:solidFill>
                <a:srgbClr val="001D35"/>
              </a:solidFill>
              <a:latin typeface="Google Sans"/>
            </a:endParaRPr>
          </a:p>
          <a:p>
            <a:pPr marL="285750" indent="-285750">
              <a:buFont typeface="Arial" panose="020B0604020202020204" pitchFamily="34" charset="0"/>
              <a:buChar char="•"/>
            </a:pPr>
            <a:r>
              <a:rPr lang="en-US" b="1" i="0" dirty="0">
                <a:solidFill>
                  <a:srgbClr val="001D35"/>
                </a:solidFill>
                <a:effectLst/>
                <a:latin typeface="Google Sans"/>
              </a:rPr>
              <a:t>Lack of Online or Incremental Learning: </a:t>
            </a:r>
            <a:r>
              <a:rPr lang="en-US" b="0" i="0" dirty="0">
                <a:solidFill>
                  <a:srgbClr val="001D35"/>
                </a:solidFill>
                <a:effectLst/>
                <a:latin typeface="Google Sans"/>
              </a:rPr>
              <a:t>Batch gradient descent does not support online or incremental learning, meaning that new data cannot be added to the training set without restarting the algorithm.</a:t>
            </a:r>
          </a:p>
          <a:p>
            <a:endParaRPr lang="en-US" b="0" i="0" dirty="0">
              <a:solidFill>
                <a:srgbClr val="001D35"/>
              </a:solidFill>
              <a:effectLst/>
              <a:latin typeface="Google Sans"/>
            </a:endParaRPr>
          </a:p>
          <a:p>
            <a:pPr marL="285750" indent="-285750">
              <a:buFont typeface="Arial" panose="020B0604020202020204" pitchFamily="34" charset="0"/>
              <a:buChar char="•"/>
            </a:pPr>
            <a:r>
              <a:rPr lang="en-IN" b="1" i="0" dirty="0">
                <a:solidFill>
                  <a:srgbClr val="001D35"/>
                </a:solidFill>
                <a:effectLst/>
                <a:latin typeface="Google Sans"/>
              </a:rPr>
              <a:t>Potential for Overfitting: </a:t>
            </a:r>
            <a:r>
              <a:rPr lang="en-US" dirty="0">
                <a:solidFill>
                  <a:srgbClr val="001D35"/>
                </a:solidFill>
                <a:latin typeface="Google Sans"/>
              </a:rPr>
              <a:t>C</a:t>
            </a:r>
            <a:r>
              <a:rPr lang="en-US" b="0" i="0" dirty="0">
                <a:solidFill>
                  <a:srgbClr val="001D35"/>
                </a:solidFill>
                <a:effectLst/>
                <a:latin typeface="Google Sans"/>
              </a:rPr>
              <a:t>an overfit the training data, especially if the model is too complex or if the learning rate is too high.</a:t>
            </a:r>
            <a:endParaRPr lang="en-IN"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DF6502E-2BAA-6413-9B9F-8E3168BDFBA3}"/>
              </a:ext>
            </a:extLst>
          </p:cNvPr>
          <p:cNvSpPr txBox="1"/>
          <p:nvPr/>
        </p:nvSpPr>
        <p:spPr>
          <a:xfrm>
            <a:off x="2062842" y="308819"/>
            <a:ext cx="806631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Disadvantage of  Batch Gradient Descent (BGD)</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8203358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72A52DB-BACF-447E-1198-178B340B159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0959E3D-859B-B0CF-17ED-84C8D06045E2}"/>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AD8E960-BBC4-5C38-F9E5-172FDBADD801}"/>
              </a:ext>
            </a:extLst>
          </p:cNvPr>
          <p:cNvPicPr>
            <a:picLocks noChangeAspect="1"/>
          </p:cNvPicPr>
          <p:nvPr/>
        </p:nvPicPr>
        <p:blipFill>
          <a:blip r:embed="rId2"/>
          <a:stretch>
            <a:fillRect/>
          </a:stretch>
        </p:blipFill>
        <p:spPr>
          <a:xfrm>
            <a:off x="1744603" y="1362279"/>
            <a:ext cx="8702794" cy="3368332"/>
          </a:xfrm>
          <a:prstGeom prst="rect">
            <a:avLst/>
          </a:prstGeom>
        </p:spPr>
      </p:pic>
    </p:spTree>
    <p:extLst>
      <p:ext uri="{BB962C8B-B14F-4D97-AF65-F5344CB8AC3E}">
        <p14:creationId xmlns:p14="http://schemas.microsoft.com/office/powerpoint/2010/main" val="36941362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A3ACB0-A530-10C9-B64F-BF3D1388B42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664F1B65-0671-902F-1BDC-BD18E59E242D}"/>
              </a:ext>
            </a:extLst>
          </p:cNvPr>
          <p:cNvSpPr txBox="1"/>
          <p:nvPr/>
        </p:nvSpPr>
        <p:spPr>
          <a:xfrm>
            <a:off x="1446246" y="392795"/>
            <a:ext cx="9069354" cy="553998"/>
          </a:xfrm>
          <a:prstGeom prst="rect">
            <a:avLst/>
          </a:prstGeom>
          <a:noFill/>
        </p:spPr>
        <p:txBody>
          <a:bodyPr wrap="square">
            <a:spAutoFit/>
          </a:bodyPr>
          <a:lstStyle/>
          <a:p>
            <a:pPr algn="ctr" fontAlgn="base"/>
            <a:r>
              <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Batch Gradient </a:t>
            </a:r>
            <a:r>
              <a:rPr lang="fr-FR" sz="300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Descent</a:t>
            </a:r>
            <a:r>
              <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vs </a:t>
            </a:r>
            <a:r>
              <a:rPr lang="fr-FR" sz="300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Stochastic</a:t>
            </a:r>
            <a:r>
              <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Gradient </a:t>
            </a:r>
            <a:r>
              <a:rPr lang="fr-FR" sz="300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Descent</a:t>
            </a:r>
            <a:endPar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2E0DD3BE-2D2F-9FC0-8AFA-7968771BA181}"/>
              </a:ext>
            </a:extLst>
          </p:cNvPr>
          <p:cNvGraphicFramePr>
            <a:graphicFrameLocks noGrp="1"/>
          </p:cNvGraphicFramePr>
          <p:nvPr>
            <p:extLst>
              <p:ext uri="{D42A27DB-BD31-4B8C-83A1-F6EECF244321}">
                <p14:modId xmlns:p14="http://schemas.microsoft.com/office/powerpoint/2010/main" val="4192599603"/>
              </p:ext>
            </p:extLst>
          </p:nvPr>
        </p:nvGraphicFramePr>
        <p:xfrm>
          <a:off x="1446245" y="1032523"/>
          <a:ext cx="9937101" cy="5013716"/>
        </p:xfrm>
        <a:graphic>
          <a:graphicData uri="http://schemas.openxmlformats.org/drawingml/2006/table">
            <a:tbl>
              <a:tblPr/>
              <a:tblGrid>
                <a:gridCol w="2208245">
                  <a:extLst>
                    <a:ext uri="{9D8B030D-6E8A-4147-A177-3AD203B41FA5}">
                      <a16:colId xmlns:a16="http://schemas.microsoft.com/office/drawing/2014/main" val="3907318046"/>
                    </a:ext>
                  </a:extLst>
                </a:gridCol>
                <a:gridCol w="3864428">
                  <a:extLst>
                    <a:ext uri="{9D8B030D-6E8A-4147-A177-3AD203B41FA5}">
                      <a16:colId xmlns:a16="http://schemas.microsoft.com/office/drawing/2014/main" val="964198803"/>
                    </a:ext>
                  </a:extLst>
                </a:gridCol>
                <a:gridCol w="3864428">
                  <a:extLst>
                    <a:ext uri="{9D8B030D-6E8A-4147-A177-3AD203B41FA5}">
                      <a16:colId xmlns:a16="http://schemas.microsoft.com/office/drawing/2014/main" val="1270260900"/>
                    </a:ext>
                  </a:extLst>
                </a:gridCol>
              </a:tblGrid>
              <a:tr h="398247">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Aspect</a:t>
                      </a:r>
                    </a:p>
                  </a:txBody>
                  <a:tcPr marL="25773" marR="25773" marT="51546" marB="51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Batch Gradient Descent</a:t>
                      </a:r>
                    </a:p>
                  </a:txBody>
                  <a:tcPr marL="51546" marR="51546" marT="51546" marB="51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Stochastic Gradient Descent (SGD)</a:t>
                      </a:r>
                    </a:p>
                  </a:txBody>
                  <a:tcPr marL="51546" marR="51546" marT="51546" marB="51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20308189"/>
                  </a:ext>
                </a:extLst>
              </a:tr>
              <a:tr h="731223">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Data Processing</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a:effectLst/>
                          <a:latin typeface="Calibri" panose="020F0502020204030204" pitchFamily="34" charset="0"/>
                          <a:ea typeface="Calibri" panose="020F0502020204030204" pitchFamily="34" charset="0"/>
                          <a:cs typeface="Calibri" panose="020F0502020204030204" pitchFamily="34" charset="0"/>
                        </a:rPr>
                        <a:t>Uses the whole training dataset to compute the gradient.</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a:effectLst/>
                          <a:latin typeface="Calibri" panose="020F0502020204030204" pitchFamily="34" charset="0"/>
                          <a:ea typeface="Calibri" panose="020F0502020204030204" pitchFamily="34" charset="0"/>
                          <a:cs typeface="Calibri" panose="020F0502020204030204" pitchFamily="34" charset="0"/>
                        </a:rPr>
                        <a:t>Uses a single training sample to compute the gradient.</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041846653"/>
                  </a:ext>
                </a:extLst>
              </a:tr>
              <a:tr h="731223">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Convergence Speed</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a:effectLst/>
                          <a:latin typeface="Calibri" panose="020F0502020204030204" pitchFamily="34" charset="0"/>
                          <a:ea typeface="Calibri" panose="020F0502020204030204" pitchFamily="34" charset="0"/>
                          <a:cs typeface="Calibri" panose="020F0502020204030204" pitchFamily="34" charset="0"/>
                        </a:rPr>
                        <a:t>Slower, takes longer to converge.</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a:effectLst/>
                          <a:latin typeface="Calibri" panose="020F0502020204030204" pitchFamily="34" charset="0"/>
                          <a:ea typeface="Calibri" panose="020F0502020204030204" pitchFamily="34" charset="0"/>
                          <a:cs typeface="Calibri" panose="020F0502020204030204" pitchFamily="34" charset="0"/>
                        </a:rPr>
                        <a:t>Faster, converges quicker due to frequent updates.</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72330304"/>
                  </a:ext>
                </a:extLst>
              </a:tr>
              <a:tr h="731223">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Convergence Accuracy</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More accurate, gives precise gradient estimates.</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Less accurate due to noisy gradient estimates.</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609829578"/>
                  </a:ext>
                </a:extLst>
              </a:tr>
              <a:tr h="959354">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Computational and Memory Requirements</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Requires significant computation and memory.</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Requires less computation and memory.</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211819052"/>
                  </a:ext>
                </a:extLst>
              </a:tr>
              <a:tr h="731223">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Optimization of Non-Convex Functions</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Can get stuck in local minima.</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a:effectLst/>
                          <a:latin typeface="Calibri" panose="020F0502020204030204" pitchFamily="34" charset="0"/>
                          <a:ea typeface="Calibri" panose="020F0502020204030204" pitchFamily="34" charset="0"/>
                          <a:cs typeface="Calibri" panose="020F0502020204030204" pitchFamily="34" charset="0"/>
                        </a:rPr>
                        <a:t>Can escape local minima and find the global minimum.</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735564115"/>
                  </a:ext>
                </a:extLst>
              </a:tr>
              <a:tr h="731223">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Suitability for Large Datasets</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a:effectLst/>
                          <a:latin typeface="Calibri" panose="020F0502020204030204" pitchFamily="34" charset="0"/>
                          <a:ea typeface="Calibri" panose="020F0502020204030204" pitchFamily="34" charset="0"/>
                          <a:cs typeface="Calibri" panose="020F0502020204030204" pitchFamily="34" charset="0"/>
                        </a:rPr>
                        <a:t>Not ideal for very large datasets due to slow computation.</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Can handle large datasets effectively.</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912016793"/>
                  </a:ext>
                </a:extLst>
              </a:tr>
            </a:tbl>
          </a:graphicData>
        </a:graphic>
      </p:graphicFrame>
    </p:spTree>
    <p:extLst>
      <p:ext uri="{BB962C8B-B14F-4D97-AF65-F5344CB8AC3E}">
        <p14:creationId xmlns:p14="http://schemas.microsoft.com/office/powerpoint/2010/main" val="48525143"/>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3B6BAC-6F14-1EA4-8F50-03819D8BD7BC}"/>
            </a:ext>
          </a:extLst>
        </p:cNvPr>
        <p:cNvGrpSpPr/>
        <p:nvPr/>
      </p:nvGrpSpPr>
      <p:grpSpPr>
        <a:xfrm>
          <a:off x="0" y="0"/>
          <a:ext cx="0" cy="0"/>
          <a:chOff x="0" y="0"/>
          <a:chExt cx="0" cy="0"/>
        </a:xfrm>
      </p:grpSpPr>
      <p:graphicFrame>
        <p:nvGraphicFramePr>
          <p:cNvPr id="3" name="Table 2">
            <a:extLst>
              <a:ext uri="{FF2B5EF4-FFF2-40B4-BE49-F238E27FC236}">
                <a16:creationId xmlns:a16="http://schemas.microsoft.com/office/drawing/2014/main" id="{AAA7DF4A-D262-B4A1-00DE-BDA52E9C6CDD}"/>
              </a:ext>
            </a:extLst>
          </p:cNvPr>
          <p:cNvGraphicFramePr>
            <a:graphicFrameLocks noGrp="1"/>
          </p:cNvGraphicFramePr>
          <p:nvPr>
            <p:extLst>
              <p:ext uri="{D42A27DB-BD31-4B8C-83A1-F6EECF244321}">
                <p14:modId xmlns:p14="http://schemas.microsoft.com/office/powerpoint/2010/main" val="2908778003"/>
              </p:ext>
            </p:extLst>
          </p:nvPr>
        </p:nvGraphicFramePr>
        <p:xfrm>
          <a:off x="1326370" y="995202"/>
          <a:ext cx="9851703" cy="5228188"/>
        </p:xfrm>
        <a:graphic>
          <a:graphicData uri="http://schemas.openxmlformats.org/drawingml/2006/table">
            <a:tbl>
              <a:tblPr/>
              <a:tblGrid>
                <a:gridCol w="2189267">
                  <a:extLst>
                    <a:ext uri="{9D8B030D-6E8A-4147-A177-3AD203B41FA5}">
                      <a16:colId xmlns:a16="http://schemas.microsoft.com/office/drawing/2014/main" val="3907318046"/>
                    </a:ext>
                  </a:extLst>
                </a:gridCol>
                <a:gridCol w="3831218">
                  <a:extLst>
                    <a:ext uri="{9D8B030D-6E8A-4147-A177-3AD203B41FA5}">
                      <a16:colId xmlns:a16="http://schemas.microsoft.com/office/drawing/2014/main" val="964198803"/>
                    </a:ext>
                  </a:extLst>
                </a:gridCol>
                <a:gridCol w="3831218">
                  <a:extLst>
                    <a:ext uri="{9D8B030D-6E8A-4147-A177-3AD203B41FA5}">
                      <a16:colId xmlns:a16="http://schemas.microsoft.com/office/drawing/2014/main" val="1270260900"/>
                    </a:ext>
                  </a:extLst>
                </a:gridCol>
              </a:tblGrid>
              <a:tr h="247419">
                <a:tc>
                  <a:txBody>
                    <a:bodyPr/>
                    <a:lstStyle/>
                    <a:p>
                      <a:pPr marL="0" algn="ctr" defTabSz="914400" rtl="0" eaLnBrk="1" fontAlgn="base" latinLnBrk="0" hangingPunct="1"/>
                      <a:r>
                        <a:rPr lang="en-IN" sz="18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Aspect</a:t>
                      </a:r>
                    </a:p>
                  </a:txBody>
                  <a:tcPr marL="25773" marR="25773" marT="51546" marB="51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fontAlgn="base" latinLnBrk="0" hangingPunct="1"/>
                      <a:r>
                        <a:rPr lang="en-IN" sz="18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Batch Gradient Descent</a:t>
                      </a:r>
                    </a:p>
                  </a:txBody>
                  <a:tcPr marL="51546" marR="51546" marT="51546" marB="51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tc>
                  <a:txBody>
                    <a:bodyPr/>
                    <a:lstStyle/>
                    <a:p>
                      <a:pPr marL="0" algn="ctr" defTabSz="914400" rtl="0" eaLnBrk="1" fontAlgn="base" latinLnBrk="0" hangingPunct="1"/>
                      <a:r>
                        <a:rPr lang="en-IN" sz="1800" b="1" kern="1200" dirty="0">
                          <a:solidFill>
                            <a:schemeClr val="tx1"/>
                          </a:solidFill>
                          <a:effectLst/>
                          <a:latin typeface="Calibri" panose="020F0502020204030204" pitchFamily="34" charset="0"/>
                          <a:ea typeface="Calibri" panose="020F0502020204030204" pitchFamily="34" charset="0"/>
                          <a:cs typeface="Calibri" panose="020F0502020204030204" pitchFamily="34" charset="0"/>
                        </a:rPr>
                        <a:t>Stochastic Gradient Descent (SGD)</a:t>
                      </a:r>
                    </a:p>
                  </a:txBody>
                  <a:tcPr marL="51546" marR="51546" marT="51546" marB="5154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2">
                        <a:lumMod val="20000"/>
                        <a:lumOff val="80000"/>
                      </a:schemeClr>
                    </a:solidFill>
                  </a:tcPr>
                </a:tc>
                <a:extLst>
                  <a:ext uri="{0D108BD9-81ED-4DB2-BD59-A6C34878D82A}">
                    <a16:rowId xmlns:a16="http://schemas.microsoft.com/office/drawing/2014/main" val="1320308189"/>
                  </a:ext>
                </a:extLst>
              </a:tr>
              <a:tr h="273192">
                <a:tc>
                  <a:txBody>
                    <a:bodyPr/>
                    <a:lstStyle/>
                    <a:p>
                      <a:pPr algn="ctr" fontAlgn="base"/>
                      <a:r>
                        <a:rPr lang="en-IN" sz="1800" b="1" dirty="0">
                          <a:effectLst/>
                          <a:latin typeface="Calibri" panose="020F0502020204030204" pitchFamily="34" charset="0"/>
                          <a:ea typeface="Calibri" panose="020F0502020204030204" pitchFamily="34" charset="0"/>
                          <a:cs typeface="Calibri" panose="020F0502020204030204" pitchFamily="34" charset="0"/>
                        </a:rPr>
                        <a:t>Nature</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Deterministic: Same result for the same initial conditions.</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Stochastic: Results can vary with different initial conditions.</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2188839265"/>
                  </a:ext>
                </a:extLst>
              </a:tr>
              <a:tr h="273192">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Learning Rate</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IN" sz="1800" b="0" dirty="0">
                          <a:effectLst/>
                          <a:latin typeface="Calibri" panose="020F0502020204030204" pitchFamily="34" charset="0"/>
                          <a:ea typeface="Calibri" panose="020F0502020204030204" pitchFamily="34" charset="0"/>
                          <a:cs typeface="Calibri" panose="020F0502020204030204" pitchFamily="34" charset="0"/>
                        </a:rPr>
                        <a:t>Fixed learning rate.</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a:effectLst/>
                          <a:latin typeface="Calibri" panose="020F0502020204030204" pitchFamily="34" charset="0"/>
                          <a:ea typeface="Calibri" panose="020F0502020204030204" pitchFamily="34" charset="0"/>
                          <a:cs typeface="Calibri" panose="020F0502020204030204" pitchFamily="34" charset="0"/>
                        </a:rPr>
                        <a:t>Learning rate can be adjusted dynamically.</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593069097"/>
                  </a:ext>
                </a:extLst>
              </a:tr>
              <a:tr h="273192">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Shuffling of Data</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IN" sz="1800" b="0" dirty="0">
                          <a:effectLst/>
                          <a:latin typeface="Calibri" panose="020F0502020204030204" pitchFamily="34" charset="0"/>
                          <a:ea typeface="Calibri" panose="020F0502020204030204" pitchFamily="34" charset="0"/>
                          <a:cs typeface="Calibri" panose="020F0502020204030204" pitchFamily="34" charset="0"/>
                        </a:rPr>
                        <a:t>No need for shuffling.</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Requires shuffling of data before each epoch.</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1824477426"/>
                  </a:ext>
                </a:extLst>
              </a:tr>
              <a:tr h="273192">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Overfitting</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Can overfit if the model is too complex.</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Can reduce overfitting due to more frequent updates.</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215947689"/>
                  </a:ext>
                </a:extLst>
              </a:tr>
              <a:tr h="273192">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Escape Local Minima</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Cannot escape shallow local minima.</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Can escape shallow local minima more easily.</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329731558"/>
                  </a:ext>
                </a:extLst>
              </a:tr>
              <a:tr h="273192">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Computational Cost</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a:effectLst/>
                          <a:latin typeface="Calibri" panose="020F0502020204030204" pitchFamily="34" charset="0"/>
                          <a:ea typeface="Calibri" panose="020F0502020204030204" pitchFamily="34" charset="0"/>
                          <a:cs typeface="Calibri" panose="020F0502020204030204" pitchFamily="34" charset="0"/>
                        </a:rPr>
                        <a:t>High due to processing the entire dataset at once.</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Low due to processing one sample at a time.</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3066611828"/>
                  </a:ext>
                </a:extLst>
              </a:tr>
              <a:tr h="273192">
                <a:tc>
                  <a:txBody>
                    <a:bodyPr/>
                    <a:lstStyle/>
                    <a:p>
                      <a:pPr algn="ctr" fontAlgn="base"/>
                      <a:r>
                        <a:rPr lang="en-IN" sz="1800" b="1">
                          <a:effectLst/>
                          <a:latin typeface="Calibri" panose="020F0502020204030204" pitchFamily="34" charset="0"/>
                          <a:ea typeface="Calibri" panose="020F0502020204030204" pitchFamily="34" charset="0"/>
                          <a:cs typeface="Calibri" panose="020F0502020204030204" pitchFamily="34" charset="0"/>
                        </a:rPr>
                        <a:t>Final Solution</a:t>
                      </a:r>
                    </a:p>
                  </a:txBody>
                  <a:tcPr marL="25773" marR="25773" marT="43102" marB="43102"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a:effectLst/>
                          <a:latin typeface="Calibri" panose="020F0502020204030204" pitchFamily="34" charset="0"/>
                          <a:ea typeface="Calibri" panose="020F0502020204030204" pitchFamily="34" charset="0"/>
                          <a:cs typeface="Calibri" panose="020F0502020204030204" pitchFamily="34" charset="0"/>
                        </a:rPr>
                        <a:t>Tends to converge to the global minimum for convex loss functions.</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tc>
                  <a:txBody>
                    <a:bodyPr/>
                    <a:lstStyle/>
                    <a:p>
                      <a:pPr algn="ctr" fontAlgn="ctr"/>
                      <a:r>
                        <a:rPr lang="en-US" sz="1800" b="0" dirty="0">
                          <a:effectLst/>
                          <a:latin typeface="Calibri" panose="020F0502020204030204" pitchFamily="34" charset="0"/>
                          <a:ea typeface="Calibri" panose="020F0502020204030204" pitchFamily="34" charset="0"/>
                          <a:cs typeface="Calibri" panose="020F0502020204030204" pitchFamily="34" charset="0"/>
                        </a:rPr>
                        <a:t>May converge to a local minimum or saddle point.</a:t>
                      </a:r>
                    </a:p>
                  </a:txBody>
                  <a:tcPr marL="51546" marR="51546" marT="72164" marB="72164"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5"/>
                    </a:solidFill>
                  </a:tcPr>
                </a:tc>
                <a:extLst>
                  <a:ext uri="{0D108BD9-81ED-4DB2-BD59-A6C34878D82A}">
                    <a16:rowId xmlns:a16="http://schemas.microsoft.com/office/drawing/2014/main" val="4140685684"/>
                  </a:ext>
                </a:extLst>
              </a:tr>
            </a:tbl>
          </a:graphicData>
        </a:graphic>
      </p:graphicFrame>
      <p:sp>
        <p:nvSpPr>
          <p:cNvPr id="4" name="TextBox 3">
            <a:extLst>
              <a:ext uri="{FF2B5EF4-FFF2-40B4-BE49-F238E27FC236}">
                <a16:creationId xmlns:a16="http://schemas.microsoft.com/office/drawing/2014/main" id="{110707A5-78D6-93A5-0002-75C543080D33}"/>
              </a:ext>
            </a:extLst>
          </p:cNvPr>
          <p:cNvSpPr txBox="1"/>
          <p:nvPr/>
        </p:nvSpPr>
        <p:spPr>
          <a:xfrm>
            <a:off x="1446246" y="392795"/>
            <a:ext cx="9069354" cy="553998"/>
          </a:xfrm>
          <a:prstGeom prst="rect">
            <a:avLst/>
          </a:prstGeom>
          <a:noFill/>
        </p:spPr>
        <p:txBody>
          <a:bodyPr wrap="square">
            <a:spAutoFit/>
          </a:bodyPr>
          <a:lstStyle/>
          <a:p>
            <a:pPr algn="ctr" fontAlgn="base"/>
            <a:r>
              <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Batch Gradient </a:t>
            </a:r>
            <a:r>
              <a:rPr lang="fr-FR" sz="300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Descent</a:t>
            </a:r>
            <a:r>
              <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vs </a:t>
            </a:r>
            <a:r>
              <a:rPr lang="fr-FR" sz="300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Stochastic</a:t>
            </a:r>
            <a:r>
              <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rPr>
              <a:t> Gradient </a:t>
            </a:r>
            <a:r>
              <a:rPr lang="fr-FR" sz="3000" i="0" dirty="0" err="1">
                <a:solidFill>
                  <a:srgbClr val="273239"/>
                </a:solidFill>
                <a:effectLst/>
                <a:latin typeface="Calibri" panose="020F0502020204030204" pitchFamily="34" charset="0"/>
                <a:ea typeface="Calibri" panose="020F0502020204030204" pitchFamily="34" charset="0"/>
                <a:cs typeface="Calibri" panose="020F0502020204030204" pitchFamily="34" charset="0"/>
              </a:rPr>
              <a:t>Descent</a:t>
            </a:r>
            <a:endParaRPr lang="fr-FR" sz="3000" i="0" dirty="0">
              <a:solidFill>
                <a:srgbClr val="273239"/>
              </a:solidFill>
              <a:effectLst/>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4180231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9C6F9-91D9-7AAE-1819-096E69F549C8}"/>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151260F-E2F9-7F21-0379-B9EDFEC85EA6}"/>
              </a:ext>
            </a:extLst>
          </p:cNvPr>
          <p:cNvSpPr txBox="1"/>
          <p:nvPr/>
        </p:nvSpPr>
        <p:spPr>
          <a:xfrm>
            <a:off x="1390260" y="1135045"/>
            <a:ext cx="9778482" cy="2246769"/>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Mini-batch gradient descent is a method that updates model parameters by calculating gradients on small, randomly selected subsets of the training data, known as mini-batches. </a:t>
            </a:r>
          </a:p>
          <a:p>
            <a:pPr marL="342900" indent="-342900">
              <a:buFont typeface="Arial" panose="020B0604020202020204" pitchFamily="34" charset="0"/>
              <a:buChar char="•"/>
            </a:pP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It's a compromise between full-batch gradient descent (which uses the entire dataset) and stochastic gradient descent (which uses one data point at a time), offering a balance between efficiency and stability.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33F3E4E1-AEF8-EDC2-5271-F582EB082AC4}"/>
              </a:ext>
            </a:extLst>
          </p:cNvPr>
          <p:cNvSpPr txBox="1"/>
          <p:nvPr/>
        </p:nvSpPr>
        <p:spPr>
          <a:xfrm>
            <a:off x="2393301" y="348389"/>
            <a:ext cx="6938865"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Mini Batch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7349841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F9A605-8E05-7022-F237-944751612D0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BC9CDEA6-D26C-33B1-902E-EF8792F6FFF5}"/>
              </a:ext>
            </a:extLst>
          </p:cNvPr>
          <p:cNvSpPr txBox="1"/>
          <p:nvPr/>
        </p:nvSpPr>
        <p:spPr>
          <a:xfrm>
            <a:off x="1390260" y="1135045"/>
            <a:ext cx="9778482" cy="3785652"/>
          </a:xfrm>
          <a:prstGeom prst="rect">
            <a:avLst/>
          </a:prstGeom>
          <a:noFill/>
        </p:spPr>
        <p:txBody>
          <a:bodyPr wrap="square">
            <a:spAutoFit/>
          </a:bodyPr>
          <a:lstStyle/>
          <a:p>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How it works:</a:t>
            </a:r>
          </a:p>
          <a:p>
            <a:endPar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Data Splitting: The training dataset is divided into smaller, non-overlapping batches.</a:t>
            </a:r>
          </a:p>
          <a:p>
            <a:pPr marL="342900" indent="-342900">
              <a:buFont typeface="Arial" panose="020B0604020202020204" pitchFamily="34" charset="0"/>
              <a:buChar char="•"/>
            </a:pPr>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Gradient Calculation: For each mini-batch, the gradient of the loss function is calculated with respect to the model's parameters.</a:t>
            </a:r>
          </a:p>
          <a:p>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Parameter Update: The model's parameters are updated using the calculated gradients, similar to how it's done in regular gradient descent.</a:t>
            </a:r>
          </a:p>
          <a:p>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Iteration: The process of splitting the data, calculating gradients, and updating parameters is repeated until the algorithm converges.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E92C1AE9-0943-6792-9D17-F490B5B8B44D}"/>
              </a:ext>
            </a:extLst>
          </p:cNvPr>
          <p:cNvSpPr txBox="1"/>
          <p:nvPr/>
        </p:nvSpPr>
        <p:spPr>
          <a:xfrm>
            <a:off x="2393301" y="348389"/>
            <a:ext cx="7842381"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Working Mini Batch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55505577"/>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773022-AE5E-9F0B-6643-ED1E080A85D7}"/>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4623E78-0362-42EC-D70B-E0FAF74DF598}"/>
              </a:ext>
            </a:extLst>
          </p:cNvPr>
          <p:cNvSpPr txBox="1"/>
          <p:nvPr/>
        </p:nvSpPr>
        <p:spPr>
          <a:xfrm>
            <a:off x="1390260" y="1135045"/>
            <a:ext cx="9778482" cy="4401205"/>
          </a:xfrm>
          <a:prstGeom prst="rect">
            <a:avLst/>
          </a:prstGeom>
          <a:noFill/>
        </p:spPr>
        <p:txBody>
          <a:bodyPr wrap="square">
            <a:spAutoFit/>
          </a:bodyPr>
          <a:lstStyle/>
          <a:p>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Advantages:</a:t>
            </a:r>
          </a:p>
          <a:p>
            <a:endPar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Faster Convergence: </a:t>
            </a:r>
            <a:r>
              <a:rPr lang="en-US" sz="2000" i="0" dirty="0">
                <a:effectLst/>
                <a:latin typeface="Calibri" panose="020F0502020204030204" pitchFamily="34" charset="0"/>
                <a:ea typeface="Calibri" panose="020F0502020204030204" pitchFamily="34" charset="0"/>
                <a:cs typeface="Calibri" panose="020F0502020204030204" pitchFamily="34" charset="0"/>
              </a:rPr>
              <a:t>Mini-batch gradient descent often converges faster than full-batch gradient descent, especially for large datasets, because it can update parameters more frequently. </a:t>
            </a:r>
          </a:p>
          <a:p>
            <a:pPr marL="342900" indent="-342900">
              <a:buFont typeface="Arial" panose="020B0604020202020204" pitchFamily="34" charset="0"/>
              <a:buChar char="•"/>
            </a:pPr>
            <a:endParaRPr lang="en-US" sz="20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More Stable Trajectory: </a:t>
            </a:r>
            <a:r>
              <a:rPr lang="en-US" sz="2000" i="0" dirty="0">
                <a:effectLst/>
                <a:latin typeface="Calibri" panose="020F0502020204030204" pitchFamily="34" charset="0"/>
                <a:ea typeface="Calibri" panose="020F0502020204030204" pitchFamily="34" charset="0"/>
                <a:cs typeface="Calibri" panose="020F0502020204030204" pitchFamily="34" charset="0"/>
              </a:rPr>
              <a:t>Unlike stochastic gradient descent, mini-batch gradient descent provides a more stable and less noisy descent trajectory. </a:t>
            </a:r>
          </a:p>
          <a:p>
            <a:pPr marL="342900" indent="-342900">
              <a:buFont typeface="Arial" panose="020B0604020202020204" pitchFamily="34" charset="0"/>
              <a:buChar char="•"/>
            </a:pPr>
            <a:endParaRPr lang="en-US" sz="20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Efficient Use of Resources: </a:t>
            </a:r>
            <a:r>
              <a:rPr lang="en-US" sz="2000" i="0" dirty="0">
                <a:effectLst/>
                <a:latin typeface="Calibri" panose="020F0502020204030204" pitchFamily="34" charset="0"/>
                <a:ea typeface="Calibri" panose="020F0502020204030204" pitchFamily="34" charset="0"/>
                <a:cs typeface="Calibri" panose="020F0502020204030204" pitchFamily="34" charset="0"/>
              </a:rPr>
              <a:t>It allows for efficient use of computational resources and memory, especially when the dataset is too large to fit into memory. </a:t>
            </a:r>
          </a:p>
          <a:p>
            <a:pPr marL="342900" indent="-342900">
              <a:buFont typeface="Arial" panose="020B0604020202020204" pitchFamily="34" charset="0"/>
              <a:buChar char="•"/>
            </a:pPr>
            <a:endParaRPr lang="en-US" sz="20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i="0" dirty="0">
                <a:effectLst/>
                <a:latin typeface="Calibri" panose="020F0502020204030204" pitchFamily="34" charset="0"/>
                <a:ea typeface="Calibri" panose="020F0502020204030204" pitchFamily="34" charset="0"/>
                <a:cs typeface="Calibri" panose="020F0502020204030204" pitchFamily="34" charset="0"/>
              </a:rPr>
              <a:t>Vectorized Operations: </a:t>
            </a:r>
            <a:r>
              <a:rPr lang="en-US" sz="2000" i="0" dirty="0">
                <a:effectLst/>
                <a:latin typeface="Calibri" panose="020F0502020204030204" pitchFamily="34" charset="0"/>
                <a:ea typeface="Calibri" panose="020F0502020204030204" pitchFamily="34" charset="0"/>
                <a:cs typeface="Calibri" panose="020F0502020204030204" pitchFamily="34" charset="0"/>
              </a:rPr>
              <a:t>It can take advantage of vectorized operations, further increasing computational efficiency.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D97F2720-4FF3-84AD-3CB4-F4C4D717EDFB}"/>
              </a:ext>
            </a:extLst>
          </p:cNvPr>
          <p:cNvSpPr txBox="1"/>
          <p:nvPr/>
        </p:nvSpPr>
        <p:spPr>
          <a:xfrm>
            <a:off x="2393301" y="348389"/>
            <a:ext cx="7842381"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Advantage Mini Batch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77390347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E9B05AF-EC5A-1A09-D845-CDB7ED80C4F3}"/>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39E6FD19-0EAD-D78A-AD55-19A4B823BAC2}"/>
              </a:ext>
            </a:extLst>
          </p:cNvPr>
          <p:cNvSpPr txBox="1"/>
          <p:nvPr/>
        </p:nvSpPr>
        <p:spPr>
          <a:xfrm>
            <a:off x="1390260" y="1135045"/>
            <a:ext cx="9778482" cy="3170099"/>
          </a:xfrm>
          <a:prstGeom prst="rect">
            <a:avLst/>
          </a:prstGeom>
          <a:noFill/>
        </p:spPr>
        <p:txBody>
          <a:bodyPr wrap="square">
            <a:spAutoFit/>
          </a:bodyPr>
          <a:lstStyle/>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Disa</a:t>
            </a:r>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dvantages:</a:t>
            </a:r>
          </a:p>
          <a:p>
            <a:pPr marL="342900" indent="-342900">
              <a:buFont typeface="Arial" panose="020B0604020202020204" pitchFamily="34" charset="0"/>
              <a:buChar char="•"/>
            </a:pPr>
            <a:endParaRPr lang="en-US" sz="200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Requires Hyperparameter Tuning</a:t>
            </a: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Not as Stable as Stochastic Gradient Descent</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Summary </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M</a:t>
            </a:r>
            <a:r>
              <a:rPr lang="en-US" sz="2000" b="0" i="0" dirty="0">
                <a:effectLst/>
                <a:latin typeface="Calibri" panose="020F0502020204030204" pitchFamily="34" charset="0"/>
                <a:ea typeface="Calibri" panose="020F0502020204030204" pitchFamily="34" charset="0"/>
                <a:cs typeface="Calibri" panose="020F0502020204030204" pitchFamily="34" charset="0"/>
              </a:rPr>
              <a:t>ini-batch gradient descent provides a good balance between the efficiency of batch gradient descent and the stability of stochastic gradient descent, making it a popular choice for training machine learning models, especially in deep learning. </a:t>
            </a:r>
            <a:endParaRPr lang="en-US" sz="2000" i="0" dirty="0">
              <a:effectLst/>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5B594A4-40DB-049F-DC01-491F54440F98}"/>
              </a:ext>
            </a:extLst>
          </p:cNvPr>
          <p:cNvSpPr txBox="1"/>
          <p:nvPr/>
        </p:nvSpPr>
        <p:spPr>
          <a:xfrm>
            <a:off x="2393301" y="348389"/>
            <a:ext cx="7842381"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Disadvantage Mini Batch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0122856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3F93CD-F996-9B62-D1BB-054013FF91E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6FA01E9D-84B3-29D4-1C2C-A4E35A4485DF}"/>
              </a:ext>
            </a:extLst>
          </p:cNvPr>
          <p:cNvSpPr txBox="1"/>
          <p:nvPr/>
        </p:nvSpPr>
        <p:spPr>
          <a:xfrm>
            <a:off x="1540328" y="429445"/>
            <a:ext cx="8943393"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Training the ANN with Stochastic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3808B159-35CB-D88D-1319-ADE2E7439F88}"/>
              </a:ext>
            </a:extLst>
          </p:cNvPr>
          <p:cNvPicPr>
            <a:picLocks noChangeAspect="1"/>
          </p:cNvPicPr>
          <p:nvPr/>
        </p:nvPicPr>
        <p:blipFill>
          <a:blip r:embed="rId2"/>
          <a:stretch>
            <a:fillRect/>
          </a:stretch>
        </p:blipFill>
        <p:spPr>
          <a:xfrm>
            <a:off x="1274073" y="1138124"/>
            <a:ext cx="10111627" cy="4898782"/>
          </a:xfrm>
          <a:prstGeom prst="rect">
            <a:avLst/>
          </a:prstGeom>
        </p:spPr>
      </p:pic>
    </p:spTree>
    <p:extLst>
      <p:ext uri="{BB962C8B-B14F-4D97-AF65-F5344CB8AC3E}">
        <p14:creationId xmlns:p14="http://schemas.microsoft.com/office/powerpoint/2010/main" val="387252429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D66002-E43A-E508-0888-E9EC2D17490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2A90AD3-9C03-6114-ADAF-311B4F777B1D}"/>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BACK PROPAGATION</a:t>
            </a:r>
          </a:p>
        </p:txBody>
      </p:sp>
      <p:sp>
        <p:nvSpPr>
          <p:cNvPr id="5" name="Text Placeholder 4">
            <a:extLst>
              <a:ext uri="{FF2B5EF4-FFF2-40B4-BE49-F238E27FC236}">
                <a16:creationId xmlns:a16="http://schemas.microsoft.com/office/drawing/2014/main" id="{6EFAB417-A77E-DA71-03DE-7F4BBE810C33}"/>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1F696B01-0CBF-CE9B-2922-FF1E372078D9}"/>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43695916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B375CE9-CD29-01BE-E406-272D38237A55}"/>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Backpropagation </a:t>
            </a:r>
          </a:p>
        </p:txBody>
      </p:sp>
      <p:sp>
        <p:nvSpPr>
          <p:cNvPr id="5" name="TextBox 4">
            <a:extLst>
              <a:ext uri="{FF2B5EF4-FFF2-40B4-BE49-F238E27FC236}">
                <a16:creationId xmlns:a16="http://schemas.microsoft.com/office/drawing/2014/main" id="{8E6BDF6A-6626-CDB4-DBB3-AAA00D404FA6}"/>
              </a:ext>
            </a:extLst>
          </p:cNvPr>
          <p:cNvSpPr txBox="1"/>
          <p:nvPr/>
        </p:nvSpPr>
        <p:spPr>
          <a:xfrm>
            <a:off x="1387030" y="1120676"/>
            <a:ext cx="9759822" cy="2862322"/>
          </a:xfrm>
          <a:prstGeom prst="rect">
            <a:avLst/>
          </a:prstGeom>
          <a:noFill/>
        </p:spPr>
        <p:txBody>
          <a:bodyPr wrap="square">
            <a:spAutoFit/>
          </a:bodyPr>
          <a:lstStyle/>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Backpropagation is a crucial algorithm in machine learning used to train artificial neural networks. </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It adjusts the network's weights and biases by calculating the error (the difference between predicted and actual output) and then propagating that error backwards through the network to adjust the parameters that contributed to the error. </a:t>
            </a:r>
          </a:p>
          <a:p>
            <a:endParaRPr lang="en-US" sz="2000" b="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This process helps the network learn to make more accurate predictions by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minimising</a:t>
            </a:r>
            <a:r>
              <a:rPr lang="en-US" sz="2000" b="0" i="0" dirty="0">
                <a:effectLst/>
                <a:latin typeface="Calibri" panose="020F0502020204030204" pitchFamily="34" charset="0"/>
                <a:ea typeface="Calibri" panose="020F0502020204030204" pitchFamily="34" charset="0"/>
                <a:cs typeface="Calibri" panose="020F0502020204030204" pitchFamily="34" charset="0"/>
              </a:rPr>
              <a:t> the overall error.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3726684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23E43E-8083-C5D9-5814-A718A9FDC8A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92FAE4C-5AEC-D42F-DF19-F3B206DDCA55}"/>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Backpropagation </a:t>
            </a:r>
          </a:p>
        </p:txBody>
      </p:sp>
      <p:sp>
        <p:nvSpPr>
          <p:cNvPr id="6" name="TextBox 5">
            <a:extLst>
              <a:ext uri="{FF2B5EF4-FFF2-40B4-BE49-F238E27FC236}">
                <a16:creationId xmlns:a16="http://schemas.microsoft.com/office/drawing/2014/main" id="{86AEFA49-66A7-8CDC-83C8-0B6BC5BAF04A}"/>
              </a:ext>
            </a:extLst>
          </p:cNvPr>
          <p:cNvSpPr txBox="1"/>
          <p:nvPr/>
        </p:nvSpPr>
        <p:spPr>
          <a:xfrm>
            <a:off x="839755" y="995971"/>
            <a:ext cx="10207690" cy="4708981"/>
          </a:xfrm>
          <a:prstGeom prst="rect">
            <a:avLst/>
          </a:prstGeom>
          <a:noFill/>
        </p:spPr>
        <p:txBody>
          <a:bodyPr wrap="square">
            <a:spAutoFit/>
          </a:bodyPr>
          <a:lstStyle/>
          <a:p>
            <a:r>
              <a:rPr lang="en-IN" sz="2000" b="1" dirty="0">
                <a:latin typeface="Calibri" panose="020F0502020204030204" pitchFamily="34" charset="0"/>
                <a:ea typeface="Calibri" panose="020F0502020204030204" pitchFamily="34" charset="0"/>
                <a:cs typeface="Calibri" panose="020F0502020204030204" pitchFamily="34" charset="0"/>
              </a:rPr>
              <a:t>Detailed explanation:</a:t>
            </a:r>
          </a:p>
          <a:p>
            <a:endParaRPr lang="en-IN" sz="2000" b="1"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r>
              <a:rPr lang="en-IN" sz="2000" b="1" dirty="0">
                <a:solidFill>
                  <a:srgbClr val="0070C0"/>
                </a:solidFill>
                <a:latin typeface="Calibri" panose="020F0502020204030204" pitchFamily="34" charset="0"/>
                <a:ea typeface="Calibri" panose="020F0502020204030204" pitchFamily="34" charset="0"/>
                <a:cs typeface="Calibri" panose="020F0502020204030204" pitchFamily="34" charset="0"/>
              </a:rPr>
              <a:t>Forward Propagation: </a:t>
            </a:r>
            <a:r>
              <a:rPr lang="en-IN" sz="2000" dirty="0">
                <a:latin typeface="Calibri" panose="020F0502020204030204" pitchFamily="34" charset="0"/>
                <a:ea typeface="Calibri" panose="020F0502020204030204" pitchFamily="34" charset="0"/>
                <a:cs typeface="Calibri" panose="020F0502020204030204" pitchFamily="34" charset="0"/>
              </a:rPr>
              <a:t>Input data is fed through the network, and a prediction (output) is made.</a:t>
            </a:r>
          </a:p>
          <a:p>
            <a:r>
              <a:rPr lang="en-IN" sz="2000" dirty="0">
                <a:latin typeface="Calibri" panose="020F0502020204030204" pitchFamily="34" charset="0"/>
                <a:ea typeface="Calibri" panose="020F0502020204030204" pitchFamily="34" charset="0"/>
                <a:cs typeface="Calibri" panose="020F0502020204030204" pitchFamily="34" charset="0"/>
              </a:rPr>
              <a:t> </a:t>
            </a:r>
          </a:p>
          <a:p>
            <a:r>
              <a:rPr lang="en-IN" sz="2000" b="1" dirty="0">
                <a:solidFill>
                  <a:srgbClr val="0070C0"/>
                </a:solidFill>
                <a:latin typeface="Calibri" panose="020F0502020204030204" pitchFamily="34" charset="0"/>
                <a:ea typeface="Calibri" panose="020F0502020204030204" pitchFamily="34" charset="0"/>
                <a:cs typeface="Calibri" panose="020F0502020204030204" pitchFamily="34" charset="0"/>
              </a:rPr>
              <a:t>Error Calculation: </a:t>
            </a:r>
            <a:r>
              <a:rPr lang="en-IN" sz="2000" dirty="0">
                <a:latin typeface="Calibri" panose="020F0502020204030204" pitchFamily="34" charset="0"/>
                <a:ea typeface="Calibri" panose="020F0502020204030204" pitchFamily="34" charset="0"/>
                <a:cs typeface="Calibri" panose="020F0502020204030204" pitchFamily="34" charset="0"/>
              </a:rPr>
              <a:t>The difference between the network's output and the actual, desired output is calculated (the "error").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b="1" dirty="0">
                <a:solidFill>
                  <a:srgbClr val="0070C0"/>
                </a:solidFill>
                <a:latin typeface="Calibri" panose="020F0502020204030204" pitchFamily="34" charset="0"/>
                <a:ea typeface="Calibri" panose="020F0502020204030204" pitchFamily="34" charset="0"/>
                <a:cs typeface="Calibri" panose="020F0502020204030204" pitchFamily="34" charset="0"/>
              </a:rPr>
              <a:t>Backwards Propagation: </a:t>
            </a:r>
            <a:r>
              <a:rPr lang="en-IN" sz="2000" dirty="0">
                <a:latin typeface="Calibri" panose="020F0502020204030204" pitchFamily="34" charset="0"/>
                <a:ea typeface="Calibri" panose="020F0502020204030204" pitchFamily="34" charset="0"/>
                <a:cs typeface="Calibri" panose="020F0502020204030204" pitchFamily="34" charset="0"/>
              </a:rPr>
              <a:t>The error is propagated backwards through the network, layer by layer.</a:t>
            </a:r>
          </a:p>
          <a:p>
            <a:r>
              <a:rPr lang="en-IN" sz="2000" dirty="0">
                <a:latin typeface="Calibri" panose="020F0502020204030204" pitchFamily="34" charset="0"/>
                <a:ea typeface="Calibri" panose="020F0502020204030204" pitchFamily="34" charset="0"/>
                <a:cs typeface="Calibri" panose="020F0502020204030204" pitchFamily="34" charset="0"/>
              </a:rPr>
              <a:t> </a:t>
            </a:r>
          </a:p>
          <a:p>
            <a:r>
              <a:rPr lang="en-IN" sz="2000" b="1" dirty="0">
                <a:solidFill>
                  <a:srgbClr val="0070C0"/>
                </a:solidFill>
                <a:latin typeface="Calibri" panose="020F0502020204030204" pitchFamily="34" charset="0"/>
                <a:ea typeface="Calibri" panose="020F0502020204030204" pitchFamily="34" charset="0"/>
                <a:cs typeface="Calibri" panose="020F0502020204030204" pitchFamily="34" charset="0"/>
              </a:rPr>
              <a:t>Weight and Bias Adjustment: </a:t>
            </a:r>
            <a:r>
              <a:rPr lang="en-IN" sz="2000" dirty="0">
                <a:latin typeface="Calibri" panose="020F0502020204030204" pitchFamily="34" charset="0"/>
                <a:ea typeface="Calibri" panose="020F0502020204030204" pitchFamily="34" charset="0"/>
                <a:cs typeface="Calibri" panose="020F0502020204030204" pitchFamily="34" charset="0"/>
              </a:rPr>
              <a:t>Based on the calculated error and its contribution from each layer, the network's weights and biases are adjusted to minimise the error. This is often done using gradient descent.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b="1" dirty="0">
                <a:solidFill>
                  <a:srgbClr val="0070C0"/>
                </a:solidFill>
                <a:latin typeface="Calibri" panose="020F0502020204030204" pitchFamily="34" charset="0"/>
                <a:ea typeface="Calibri" panose="020F0502020204030204" pitchFamily="34" charset="0"/>
                <a:cs typeface="Calibri" panose="020F0502020204030204" pitchFamily="34" charset="0"/>
              </a:rPr>
              <a:t>Iteration: </a:t>
            </a:r>
            <a:r>
              <a:rPr lang="en-IN" sz="2000" dirty="0">
                <a:latin typeface="Calibri" panose="020F0502020204030204" pitchFamily="34" charset="0"/>
                <a:ea typeface="Calibri" panose="020F0502020204030204" pitchFamily="34" charset="0"/>
                <a:cs typeface="Calibri" panose="020F0502020204030204" pitchFamily="34" charset="0"/>
              </a:rPr>
              <a:t>This process (forward propagation, error calculation, backpropagation, and weight adjustment) is repeated many times (epochs) to refine the network's accuracy. </a:t>
            </a:r>
          </a:p>
        </p:txBody>
      </p:sp>
    </p:spTree>
    <p:extLst>
      <p:ext uri="{BB962C8B-B14F-4D97-AF65-F5344CB8AC3E}">
        <p14:creationId xmlns:p14="http://schemas.microsoft.com/office/powerpoint/2010/main" val="32111841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29E478A-5539-82F3-37B0-10C65353CAF7}"/>
              </a:ext>
            </a:extLst>
          </p:cNvPr>
          <p:cNvSpPr txBox="1"/>
          <p:nvPr/>
        </p:nvSpPr>
        <p:spPr>
          <a:xfrm>
            <a:off x="2923592" y="146203"/>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euron-Synapse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CF71684-E435-8249-5E1C-5F2B1505D7AB}"/>
              </a:ext>
            </a:extLst>
          </p:cNvPr>
          <p:cNvPicPr>
            <a:picLocks noChangeAspect="1"/>
          </p:cNvPicPr>
          <p:nvPr/>
        </p:nvPicPr>
        <p:blipFill>
          <a:blip r:embed="rId2"/>
          <a:stretch>
            <a:fillRect/>
          </a:stretch>
        </p:blipFill>
        <p:spPr>
          <a:xfrm>
            <a:off x="1326099" y="2611256"/>
            <a:ext cx="9297206" cy="3720353"/>
          </a:xfrm>
          <a:prstGeom prst="rect">
            <a:avLst/>
          </a:prstGeom>
        </p:spPr>
      </p:pic>
      <p:sp>
        <p:nvSpPr>
          <p:cNvPr id="7" name="TextBox 6">
            <a:extLst>
              <a:ext uri="{FF2B5EF4-FFF2-40B4-BE49-F238E27FC236}">
                <a16:creationId xmlns:a16="http://schemas.microsoft.com/office/drawing/2014/main" id="{6DF3AEDD-6F15-7811-CF89-D738717C2CB1}"/>
              </a:ext>
            </a:extLst>
          </p:cNvPr>
          <p:cNvSpPr txBox="1"/>
          <p:nvPr/>
        </p:nvSpPr>
        <p:spPr>
          <a:xfrm>
            <a:off x="1326099" y="793954"/>
            <a:ext cx="9199984" cy="1754326"/>
          </a:xfrm>
          <a:prstGeom prst="rect">
            <a:avLst/>
          </a:prstGeom>
          <a:noFill/>
        </p:spPr>
        <p:txBody>
          <a:bodyPr wrap="square">
            <a:spAutoFit/>
          </a:bodyPr>
          <a:lstStyle/>
          <a:p>
            <a:r>
              <a:rPr lang="en-US" b="1" i="0" dirty="0">
                <a:solidFill>
                  <a:srgbClr val="0070C0"/>
                </a:solidFill>
                <a:effectLst/>
                <a:latin typeface="Google Sans"/>
              </a:rPr>
              <a:t>A synapse </a:t>
            </a:r>
            <a:r>
              <a:rPr lang="en-US" b="0" i="0" dirty="0">
                <a:solidFill>
                  <a:srgbClr val="001D35"/>
                </a:solidFill>
                <a:effectLst/>
                <a:latin typeface="Google Sans"/>
              </a:rPr>
              <a:t>represents a connection between two nodes (neurons).</a:t>
            </a:r>
          </a:p>
          <a:p>
            <a:endParaRPr lang="en-US" dirty="0">
              <a:solidFill>
                <a:srgbClr val="001D35"/>
              </a:solidFill>
              <a:latin typeface="Google Sans"/>
            </a:endParaRPr>
          </a:p>
          <a:p>
            <a:r>
              <a:rPr lang="en-US" b="0" i="0" dirty="0">
                <a:solidFill>
                  <a:srgbClr val="001D35"/>
                </a:solidFill>
                <a:effectLst/>
                <a:latin typeface="Google Sans"/>
              </a:rPr>
              <a:t>It's essentially a </a:t>
            </a:r>
            <a:r>
              <a:rPr lang="en-US" b="1" i="0" dirty="0">
                <a:solidFill>
                  <a:srgbClr val="001D35"/>
                </a:solidFill>
                <a:effectLst/>
                <a:latin typeface="Google Sans"/>
              </a:rPr>
              <a:t>weighted link that transmits information from one node to another.</a:t>
            </a:r>
          </a:p>
          <a:p>
            <a:endParaRPr lang="en-US" b="1" i="0" dirty="0">
              <a:solidFill>
                <a:srgbClr val="001D35"/>
              </a:solidFill>
              <a:effectLst/>
              <a:latin typeface="Google Sans"/>
            </a:endParaRPr>
          </a:p>
          <a:p>
            <a:r>
              <a:rPr lang="en-US" b="0" i="0" dirty="0">
                <a:solidFill>
                  <a:srgbClr val="001D35"/>
                </a:solidFill>
                <a:effectLst/>
                <a:latin typeface="Google Sans"/>
              </a:rPr>
              <a:t>The "strength" of this connection, the weight, determines how much influence the output of one node has on the input of the next. </a:t>
            </a:r>
            <a:endParaRPr lang="en-IN" dirty="0"/>
          </a:p>
        </p:txBody>
      </p:sp>
    </p:spTree>
    <p:extLst>
      <p:ext uri="{BB962C8B-B14F-4D97-AF65-F5344CB8AC3E}">
        <p14:creationId xmlns:p14="http://schemas.microsoft.com/office/powerpoint/2010/main" val="33201032"/>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CA2277-564B-E161-E751-12D7C6070BA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A17B7EC-94B2-3F15-C0B7-6BC9A99C5739}"/>
              </a:ext>
            </a:extLst>
          </p:cNvPr>
          <p:cNvSpPr txBox="1"/>
          <p:nvPr/>
        </p:nvSpPr>
        <p:spPr>
          <a:xfrm>
            <a:off x="3221207" y="269501"/>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Backpropagation </a:t>
            </a:r>
          </a:p>
        </p:txBody>
      </p:sp>
      <p:sp>
        <p:nvSpPr>
          <p:cNvPr id="7" name="TextBox 6">
            <a:extLst>
              <a:ext uri="{FF2B5EF4-FFF2-40B4-BE49-F238E27FC236}">
                <a16:creationId xmlns:a16="http://schemas.microsoft.com/office/drawing/2014/main" id="{DBBBAB99-04B2-A69A-1A4D-8C55DA387F9A}"/>
              </a:ext>
            </a:extLst>
          </p:cNvPr>
          <p:cNvSpPr txBox="1"/>
          <p:nvPr/>
        </p:nvSpPr>
        <p:spPr>
          <a:xfrm>
            <a:off x="1296956" y="1391493"/>
            <a:ext cx="8976048" cy="2585323"/>
          </a:xfrm>
          <a:prstGeom prst="rect">
            <a:avLst/>
          </a:prstGeom>
          <a:noFill/>
        </p:spPr>
        <p:txBody>
          <a:bodyPr wrap="square">
            <a:spAutoFit/>
          </a:bodyPr>
          <a:lstStyle/>
          <a:p>
            <a:r>
              <a:rPr lang="en-US" b="1" i="0" dirty="0">
                <a:solidFill>
                  <a:srgbClr val="0070C0"/>
                </a:solidFill>
                <a:effectLst/>
                <a:latin typeface="Google Sans"/>
              </a:rPr>
              <a:t>Advantage </a:t>
            </a:r>
          </a:p>
          <a:p>
            <a:pPr marL="285750" indent="-285750">
              <a:buFont typeface="Arial" panose="020B0604020202020204" pitchFamily="34" charset="0"/>
              <a:buChar char="•"/>
            </a:pPr>
            <a:r>
              <a:rPr lang="en-US" dirty="0">
                <a:solidFill>
                  <a:srgbClr val="040C28"/>
                </a:solidFill>
                <a:latin typeface="Google Sans"/>
              </a:rPr>
              <a:t>W</a:t>
            </a:r>
            <a:r>
              <a:rPr lang="en-US" b="0" i="0" dirty="0">
                <a:solidFill>
                  <a:srgbClr val="040C28"/>
                </a:solidFill>
                <a:effectLst/>
                <a:latin typeface="Google Sans"/>
              </a:rPr>
              <a:t>ell-suited for networks that require a lot of training data and have multiple layers</a:t>
            </a:r>
            <a:r>
              <a:rPr lang="en-US" b="0" i="0" dirty="0">
                <a:solidFill>
                  <a:srgbClr val="474747"/>
                </a:solidFill>
                <a:effectLst/>
                <a:latin typeface="Google Sans"/>
              </a:rPr>
              <a:t>. This makes it well-suited for many machine learning tasks. </a:t>
            </a:r>
          </a:p>
          <a:p>
            <a:endParaRPr lang="en-US" dirty="0">
              <a:solidFill>
                <a:srgbClr val="474747"/>
              </a:solidFill>
              <a:latin typeface="Google Sans"/>
            </a:endParaRPr>
          </a:p>
          <a:p>
            <a:r>
              <a:rPr lang="en-US" b="1" i="0" dirty="0">
                <a:solidFill>
                  <a:srgbClr val="0070C0"/>
                </a:solidFill>
                <a:effectLst/>
                <a:latin typeface="Google Sans"/>
              </a:rPr>
              <a:t>Disadvantage </a:t>
            </a:r>
            <a:endParaRPr lang="en-US" dirty="0">
              <a:solidFill>
                <a:srgbClr val="474747"/>
              </a:solidFill>
              <a:latin typeface="Google Sans"/>
            </a:endParaRPr>
          </a:p>
          <a:p>
            <a:pPr marL="285750" indent="-285750">
              <a:buFont typeface="Arial" panose="020B0604020202020204" pitchFamily="34" charset="0"/>
              <a:buChar char="•"/>
            </a:pPr>
            <a:r>
              <a:rPr lang="en-US" b="0" i="0" dirty="0">
                <a:solidFill>
                  <a:srgbClr val="474747"/>
                </a:solidFill>
                <a:effectLst/>
                <a:latin typeface="Google Sans"/>
              </a:rPr>
              <a:t>Backpropagation can be computationally expensive and can take a long time to train a network.</a:t>
            </a:r>
          </a:p>
          <a:p>
            <a:endParaRPr lang="en-US" b="0" i="0" dirty="0">
              <a:solidFill>
                <a:srgbClr val="474747"/>
              </a:solidFill>
              <a:effectLst/>
              <a:latin typeface="Google Sans"/>
            </a:endParaRPr>
          </a:p>
          <a:p>
            <a:pPr marL="285750" indent="-285750">
              <a:buFont typeface="Arial" panose="020B0604020202020204" pitchFamily="34" charset="0"/>
              <a:buChar char="•"/>
            </a:pPr>
            <a:r>
              <a:rPr lang="en-US" b="0" i="0" dirty="0">
                <a:solidFill>
                  <a:srgbClr val="040C28"/>
                </a:solidFill>
                <a:effectLst/>
                <a:latin typeface="Google Sans"/>
              </a:rPr>
              <a:t>Backpropagation could be rather sensitive to noisy data and irregularity</a:t>
            </a:r>
            <a:r>
              <a:rPr lang="en-US" b="0" i="0" dirty="0">
                <a:solidFill>
                  <a:srgbClr val="474747"/>
                </a:solidFill>
                <a:effectLst/>
                <a:latin typeface="Google Sans"/>
              </a:rPr>
              <a:t>. </a:t>
            </a:r>
            <a:endParaRPr lang="en-IN" dirty="0"/>
          </a:p>
        </p:txBody>
      </p:sp>
    </p:spTree>
    <p:extLst>
      <p:ext uri="{BB962C8B-B14F-4D97-AF65-F5344CB8AC3E}">
        <p14:creationId xmlns:p14="http://schemas.microsoft.com/office/powerpoint/2010/main" val="564739427"/>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23BB1C-9076-0A5E-B8C8-0C6174EAD4B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4BB3F90-4DA0-627D-6FFB-043BA32EAADA}"/>
              </a:ext>
            </a:extLst>
          </p:cNvPr>
          <p:cNvSpPr txBox="1"/>
          <p:nvPr/>
        </p:nvSpPr>
        <p:spPr>
          <a:xfrm>
            <a:off x="2903966" y="334815"/>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Backpropagation Steps</a:t>
            </a:r>
          </a:p>
        </p:txBody>
      </p:sp>
      <p:sp>
        <p:nvSpPr>
          <p:cNvPr id="4" name="TextBox 3">
            <a:extLst>
              <a:ext uri="{FF2B5EF4-FFF2-40B4-BE49-F238E27FC236}">
                <a16:creationId xmlns:a16="http://schemas.microsoft.com/office/drawing/2014/main" id="{6D38A6AF-B72F-F82F-C272-28444F4F5DC1}"/>
              </a:ext>
            </a:extLst>
          </p:cNvPr>
          <p:cNvSpPr txBox="1"/>
          <p:nvPr/>
        </p:nvSpPr>
        <p:spPr>
          <a:xfrm>
            <a:off x="2099388" y="1348189"/>
            <a:ext cx="6438121" cy="1938992"/>
          </a:xfrm>
          <a:prstGeom prst="rect">
            <a:avLst/>
          </a:prstGeom>
          <a:noFill/>
        </p:spPr>
        <p:txBody>
          <a:bodyPr wrap="square">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Backpropagation algorithm steps: </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Forward pass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Compute loss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Backwards pass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Update weights and biases</a:t>
            </a:r>
          </a:p>
          <a:p>
            <a:pPr marL="457200" indent="-457200">
              <a:buFont typeface="+mj-lt"/>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Repeat</a:t>
            </a:r>
          </a:p>
        </p:txBody>
      </p:sp>
    </p:spTree>
    <p:extLst>
      <p:ext uri="{BB962C8B-B14F-4D97-AF65-F5344CB8AC3E}">
        <p14:creationId xmlns:p14="http://schemas.microsoft.com/office/powerpoint/2010/main" val="3128930499"/>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613516-650B-66E0-2E4C-FA4E83234139}"/>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Forward Propagation</a:t>
            </a:r>
          </a:p>
        </p:txBody>
      </p:sp>
      <p:pic>
        <p:nvPicPr>
          <p:cNvPr id="5" name="Picture 4">
            <a:extLst>
              <a:ext uri="{FF2B5EF4-FFF2-40B4-BE49-F238E27FC236}">
                <a16:creationId xmlns:a16="http://schemas.microsoft.com/office/drawing/2014/main" id="{18C90283-5CB5-AB35-F4AB-CA925C3FC331}"/>
              </a:ext>
            </a:extLst>
          </p:cNvPr>
          <p:cNvPicPr>
            <a:picLocks noChangeAspect="1"/>
          </p:cNvPicPr>
          <p:nvPr/>
        </p:nvPicPr>
        <p:blipFill>
          <a:blip r:embed="rId2"/>
          <a:stretch>
            <a:fillRect/>
          </a:stretch>
        </p:blipFill>
        <p:spPr>
          <a:xfrm>
            <a:off x="1828320" y="2409817"/>
            <a:ext cx="7651581" cy="4070318"/>
          </a:xfrm>
          <a:prstGeom prst="rect">
            <a:avLst/>
          </a:prstGeom>
        </p:spPr>
      </p:pic>
      <p:sp>
        <p:nvSpPr>
          <p:cNvPr id="7" name="TextBox 6">
            <a:extLst>
              <a:ext uri="{FF2B5EF4-FFF2-40B4-BE49-F238E27FC236}">
                <a16:creationId xmlns:a16="http://schemas.microsoft.com/office/drawing/2014/main" id="{8278EA78-103A-9F84-CF69-BD753D1E0CDC}"/>
              </a:ext>
            </a:extLst>
          </p:cNvPr>
          <p:cNvSpPr txBox="1"/>
          <p:nvPr/>
        </p:nvSpPr>
        <p:spPr>
          <a:xfrm>
            <a:off x="1212980" y="754375"/>
            <a:ext cx="9116008" cy="1631216"/>
          </a:xfrm>
          <a:prstGeom prst="rect">
            <a:avLst/>
          </a:prstGeom>
          <a:noFill/>
        </p:spPr>
        <p:txBody>
          <a:bodyPr wrap="square">
            <a:spAutoFit/>
          </a:bodyPr>
          <a:lstStyle/>
          <a:p>
            <a:pPr marL="285750" indent="-28575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Forward propagation in neural networks is </a:t>
            </a:r>
            <a:r>
              <a:rPr lang="en-US" sz="2000" dirty="0">
                <a:latin typeface="Calibri" panose="020F0502020204030204" pitchFamily="34" charset="0"/>
                <a:ea typeface="Calibri" panose="020F0502020204030204" pitchFamily="34" charset="0"/>
                <a:cs typeface="Calibri" panose="020F0502020204030204" pitchFamily="34" charset="0"/>
              </a:rPr>
              <a:t>the process in which input data is fed through the network's layers to generate an output.</a:t>
            </a:r>
          </a:p>
          <a:p>
            <a:pPr marL="285750" indent="-28575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This involves calculating intermediate values and passing them to the next layer until the final output is produced.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2085572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6B7ACE1-1A0C-2E62-A4EB-46A065372382}"/>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Back Propagation</a:t>
            </a:r>
          </a:p>
        </p:txBody>
      </p:sp>
      <p:pic>
        <p:nvPicPr>
          <p:cNvPr id="5" name="Picture 4">
            <a:extLst>
              <a:ext uri="{FF2B5EF4-FFF2-40B4-BE49-F238E27FC236}">
                <a16:creationId xmlns:a16="http://schemas.microsoft.com/office/drawing/2014/main" id="{4B0826BF-022A-64A0-6F55-C83919896469}"/>
              </a:ext>
            </a:extLst>
          </p:cNvPr>
          <p:cNvPicPr>
            <a:picLocks noChangeAspect="1"/>
          </p:cNvPicPr>
          <p:nvPr/>
        </p:nvPicPr>
        <p:blipFill>
          <a:blip r:embed="rId2"/>
          <a:stretch>
            <a:fillRect/>
          </a:stretch>
        </p:blipFill>
        <p:spPr>
          <a:xfrm>
            <a:off x="1674737" y="1141725"/>
            <a:ext cx="8616928" cy="4721376"/>
          </a:xfrm>
          <a:prstGeom prst="rect">
            <a:avLst/>
          </a:prstGeom>
        </p:spPr>
      </p:pic>
    </p:spTree>
    <p:extLst>
      <p:ext uri="{BB962C8B-B14F-4D97-AF65-F5344CB8AC3E}">
        <p14:creationId xmlns:p14="http://schemas.microsoft.com/office/powerpoint/2010/main" val="397704366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490B79D-A924-48E9-A1A5-E030648BA92F}"/>
              </a:ext>
            </a:extLst>
          </p:cNvPr>
          <p:cNvPicPr>
            <a:picLocks noChangeAspect="1"/>
          </p:cNvPicPr>
          <p:nvPr/>
        </p:nvPicPr>
        <p:blipFill>
          <a:blip r:embed="rId2"/>
          <a:stretch>
            <a:fillRect/>
          </a:stretch>
        </p:blipFill>
        <p:spPr>
          <a:xfrm>
            <a:off x="740353" y="283269"/>
            <a:ext cx="10521695" cy="5733349"/>
          </a:xfrm>
          <a:prstGeom prst="rect">
            <a:avLst/>
          </a:prstGeom>
        </p:spPr>
      </p:pic>
    </p:spTree>
    <p:extLst>
      <p:ext uri="{BB962C8B-B14F-4D97-AF65-F5344CB8AC3E}">
        <p14:creationId xmlns:p14="http://schemas.microsoft.com/office/powerpoint/2010/main" val="1872742527"/>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2895D5-8F5D-6F16-837E-74FBCD5EAE2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A3D8378-85EC-4F4A-AD4C-6991CD2D1CE4}"/>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Types of Back Propagation</a:t>
            </a:r>
          </a:p>
        </p:txBody>
      </p:sp>
      <p:sp>
        <p:nvSpPr>
          <p:cNvPr id="6" name="TextBox 5">
            <a:extLst>
              <a:ext uri="{FF2B5EF4-FFF2-40B4-BE49-F238E27FC236}">
                <a16:creationId xmlns:a16="http://schemas.microsoft.com/office/drawing/2014/main" id="{BB9CB9B8-00B6-1CB9-50E6-06AC23CA2480}"/>
              </a:ext>
            </a:extLst>
          </p:cNvPr>
          <p:cNvSpPr txBox="1"/>
          <p:nvPr/>
        </p:nvSpPr>
        <p:spPr>
          <a:xfrm>
            <a:off x="1184989" y="1043770"/>
            <a:ext cx="9498562" cy="4401205"/>
          </a:xfrm>
          <a:prstGeom prst="rect">
            <a:avLst/>
          </a:prstGeom>
          <a:noFill/>
        </p:spPr>
        <p:txBody>
          <a:bodyPr wrap="square">
            <a:spAutoFit/>
          </a:bodyPr>
          <a:lstStyle/>
          <a:p>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The two main types of backpropagation are static and recurrent. </a:t>
            </a:r>
          </a:p>
          <a:p>
            <a:endPar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Static backpropagation </a:t>
            </a:r>
          </a:p>
          <a:p>
            <a:pPr marL="342900" indent="-342900">
              <a:buFont typeface="Arial" panose="020B0604020202020204" pitchFamily="34" charset="0"/>
              <a:buChar char="•"/>
            </a:pPr>
            <a:r>
              <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rPr>
              <a:t>Used in feedforward neural networks</a:t>
            </a:r>
          </a:p>
          <a:p>
            <a:pPr marL="342900" indent="-342900">
              <a:buFont typeface="Arial" panose="020B0604020202020204" pitchFamily="34" charset="0"/>
              <a:buChar char="•"/>
            </a:pPr>
            <a:r>
              <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rPr>
              <a:t>Produces a mapping of a static input for a static output</a:t>
            </a:r>
          </a:p>
          <a:p>
            <a:pPr marL="342900" indent="-342900">
              <a:buFont typeface="Arial" panose="020B0604020202020204" pitchFamily="34" charset="0"/>
              <a:buChar char="•"/>
            </a:pPr>
            <a:r>
              <a:rPr lang="en-US" sz="2000" b="0" i="0" dirty="0">
                <a:solidFill>
                  <a:srgbClr val="474747"/>
                </a:solidFill>
                <a:effectLst/>
                <a:latin typeface="Google Sans"/>
              </a:rPr>
              <a:t> Information moves in a single direction—from the input nodes to the output nodes.</a:t>
            </a: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rPr>
              <a:t>Useful for solving static classification problems, like optical character recognition</a:t>
            </a:r>
          </a:p>
          <a:p>
            <a:endPar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r>
              <a:rPr lang="en-US" sz="2000" b="1" dirty="0">
                <a:solidFill>
                  <a:srgbClr val="001D35"/>
                </a:solidFill>
                <a:latin typeface="Calibri" panose="020F0502020204030204" pitchFamily="34" charset="0"/>
                <a:ea typeface="Calibri" panose="020F0502020204030204" pitchFamily="34" charset="0"/>
                <a:cs typeface="Calibri" panose="020F0502020204030204" pitchFamily="34" charset="0"/>
              </a:rPr>
              <a:t>Recurrent backpropagation </a:t>
            </a:r>
          </a:p>
          <a:p>
            <a:pPr marL="342900" indent="-342900">
              <a:buFont typeface="Arial" panose="020B0604020202020204" pitchFamily="34" charset="0"/>
              <a:buChar char="•"/>
            </a:pPr>
            <a:r>
              <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rPr>
              <a:t>Used in recurrent neural networks (RNNS)</a:t>
            </a:r>
          </a:p>
          <a:p>
            <a:pPr marL="342900" indent="-342900">
              <a:buFont typeface="Arial" panose="020B0604020202020204" pitchFamily="34" charset="0"/>
              <a:buChar char="•"/>
            </a:pPr>
            <a:r>
              <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rPr>
              <a:t>Uses feedback loops and regression techniques to feed information both backwards and forward</a:t>
            </a:r>
          </a:p>
          <a:p>
            <a:pPr marL="342900" indent="-342900">
              <a:buFont typeface="Arial" panose="020B0604020202020204" pitchFamily="34" charset="0"/>
              <a:buChar char="•"/>
            </a:pPr>
            <a:r>
              <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rPr>
              <a:t>Notable for its backpropagation prowess</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598229147"/>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1042C8C-B3DD-402A-9453-2A89025F4C6A}"/>
              </a:ext>
            </a:extLst>
          </p:cNvPr>
          <p:cNvSpPr txBox="1"/>
          <p:nvPr/>
        </p:nvSpPr>
        <p:spPr>
          <a:xfrm>
            <a:off x="1943700" y="863028"/>
            <a:ext cx="8366627"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This is an Example of Back Propagation from the previous Slides </a:t>
            </a:r>
          </a:p>
        </p:txBody>
      </p:sp>
      <p:sp>
        <p:nvSpPr>
          <p:cNvPr id="2" name="TextBox 1">
            <a:extLst>
              <a:ext uri="{FF2B5EF4-FFF2-40B4-BE49-F238E27FC236}">
                <a16:creationId xmlns:a16="http://schemas.microsoft.com/office/drawing/2014/main" id="{41FC0AC6-A76F-66D0-4F94-4E87E470FBB5}"/>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Back Propagation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50054BAF-1664-B04E-8233-F3401E9E7198}"/>
              </a:ext>
            </a:extLst>
          </p:cNvPr>
          <p:cNvPicPr>
            <a:picLocks noChangeAspect="1"/>
          </p:cNvPicPr>
          <p:nvPr/>
        </p:nvPicPr>
        <p:blipFill>
          <a:blip r:embed="rId2"/>
          <a:stretch>
            <a:fillRect/>
          </a:stretch>
        </p:blipFill>
        <p:spPr>
          <a:xfrm>
            <a:off x="1547731" y="1788754"/>
            <a:ext cx="8611346" cy="3635055"/>
          </a:xfrm>
          <a:prstGeom prst="rect">
            <a:avLst/>
          </a:prstGeom>
        </p:spPr>
      </p:pic>
    </p:spTree>
    <p:extLst>
      <p:ext uri="{BB962C8B-B14F-4D97-AF65-F5344CB8AC3E}">
        <p14:creationId xmlns:p14="http://schemas.microsoft.com/office/powerpoint/2010/main" val="360689515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556294-EE8D-0611-4E98-FEB77F90D47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A50EF90-1006-EF1D-7AB2-E09FCC7A354B}"/>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ANN USE CASE </a:t>
            </a:r>
          </a:p>
        </p:txBody>
      </p:sp>
      <p:sp>
        <p:nvSpPr>
          <p:cNvPr id="5" name="Text Placeholder 4">
            <a:extLst>
              <a:ext uri="{FF2B5EF4-FFF2-40B4-BE49-F238E27FC236}">
                <a16:creationId xmlns:a16="http://schemas.microsoft.com/office/drawing/2014/main" id="{64D1F482-2523-A8B9-23CE-1EDFFC868CB2}"/>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71918622-2A48-A7AF-A9C6-17531BAD7AC7}"/>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917498330"/>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8713A31-9210-26DB-01D2-DCB9991A9FC6}"/>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Problem Statement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2B9B91A-EE74-F619-CAEB-25C383FA0325}"/>
              </a:ext>
            </a:extLst>
          </p:cNvPr>
          <p:cNvPicPr>
            <a:picLocks noChangeAspect="1"/>
          </p:cNvPicPr>
          <p:nvPr/>
        </p:nvPicPr>
        <p:blipFill>
          <a:blip r:embed="rId2"/>
          <a:stretch>
            <a:fillRect/>
          </a:stretch>
        </p:blipFill>
        <p:spPr>
          <a:xfrm>
            <a:off x="1962759" y="1417092"/>
            <a:ext cx="7961536" cy="3724076"/>
          </a:xfrm>
          <a:prstGeom prst="rect">
            <a:avLst/>
          </a:prstGeom>
        </p:spPr>
      </p:pic>
    </p:spTree>
    <p:extLst>
      <p:ext uri="{BB962C8B-B14F-4D97-AF65-F5344CB8AC3E}">
        <p14:creationId xmlns:p14="http://schemas.microsoft.com/office/powerpoint/2010/main" val="2494293366"/>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D36A600-9F51-9BC4-E5FF-6217FC6ABEA5}"/>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Use Case Data Set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AA7431A-FAEB-7805-0FD8-1B7261D350B6}"/>
              </a:ext>
            </a:extLst>
          </p:cNvPr>
          <p:cNvPicPr>
            <a:picLocks noChangeAspect="1"/>
          </p:cNvPicPr>
          <p:nvPr/>
        </p:nvPicPr>
        <p:blipFill>
          <a:blip r:embed="rId2"/>
          <a:stretch>
            <a:fillRect/>
          </a:stretch>
        </p:blipFill>
        <p:spPr>
          <a:xfrm>
            <a:off x="1404446" y="1050998"/>
            <a:ext cx="8892735" cy="4756003"/>
          </a:xfrm>
          <a:prstGeom prst="rect">
            <a:avLst/>
          </a:prstGeom>
        </p:spPr>
      </p:pic>
    </p:spTree>
    <p:extLst>
      <p:ext uri="{BB962C8B-B14F-4D97-AF65-F5344CB8AC3E}">
        <p14:creationId xmlns:p14="http://schemas.microsoft.com/office/powerpoint/2010/main" val="15590114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FC31C06-AB85-73E8-CC37-06D6BE9297A4}"/>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2C9600-31A4-1A65-82E4-93B91C8B50C6}"/>
              </a:ext>
            </a:extLst>
          </p:cNvPr>
          <p:cNvPicPr>
            <a:picLocks noChangeAspect="1"/>
          </p:cNvPicPr>
          <p:nvPr/>
        </p:nvPicPr>
        <p:blipFill>
          <a:blip r:embed="rId2"/>
          <a:stretch>
            <a:fillRect/>
          </a:stretch>
        </p:blipFill>
        <p:spPr>
          <a:xfrm>
            <a:off x="753027" y="1107134"/>
            <a:ext cx="10630163" cy="4444580"/>
          </a:xfrm>
          <a:prstGeom prst="rect">
            <a:avLst/>
          </a:prstGeom>
        </p:spPr>
      </p:pic>
    </p:spTree>
    <p:extLst>
      <p:ext uri="{BB962C8B-B14F-4D97-AF65-F5344CB8AC3E}">
        <p14:creationId xmlns:p14="http://schemas.microsoft.com/office/powerpoint/2010/main" val="371137624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908B71-E3ED-8573-FEB5-BC45C9E1AFE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EB9F142-728D-5196-976B-46970E35204F}"/>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Use Case Implementation Steps</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39690B9E-F65D-D119-C517-8406F00C1457}"/>
              </a:ext>
            </a:extLst>
          </p:cNvPr>
          <p:cNvPicPr>
            <a:picLocks noChangeAspect="1"/>
          </p:cNvPicPr>
          <p:nvPr/>
        </p:nvPicPr>
        <p:blipFill>
          <a:blip r:embed="rId2"/>
          <a:stretch>
            <a:fillRect/>
          </a:stretch>
        </p:blipFill>
        <p:spPr>
          <a:xfrm>
            <a:off x="1684606" y="1073380"/>
            <a:ext cx="8899417" cy="4720929"/>
          </a:xfrm>
          <a:prstGeom prst="rect">
            <a:avLst/>
          </a:prstGeom>
        </p:spPr>
      </p:pic>
    </p:spTree>
    <p:extLst>
      <p:ext uri="{BB962C8B-B14F-4D97-AF65-F5344CB8AC3E}">
        <p14:creationId xmlns:p14="http://schemas.microsoft.com/office/powerpoint/2010/main" val="66391865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83DB7-AEEF-8933-35B2-386866AD818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81FEB2-D8C9-6A33-E281-82E8008C1AE4}"/>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TRAINING A NEURAL NETWORK</a:t>
            </a:r>
          </a:p>
        </p:txBody>
      </p:sp>
      <p:sp>
        <p:nvSpPr>
          <p:cNvPr id="5" name="Text Placeholder 4">
            <a:extLst>
              <a:ext uri="{FF2B5EF4-FFF2-40B4-BE49-F238E27FC236}">
                <a16:creationId xmlns:a16="http://schemas.microsoft.com/office/drawing/2014/main" id="{B1E8726B-927E-B158-47E4-1A4DD8C1485F}"/>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FD1D6D93-465B-2DA1-C438-A55EBBB5A5E1}"/>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2512649865"/>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161E48B-E788-778F-917A-7745D75A8929}"/>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Training a Neural Network</a:t>
            </a:r>
          </a:p>
        </p:txBody>
      </p:sp>
      <p:pic>
        <p:nvPicPr>
          <p:cNvPr id="5" name="Picture 4">
            <a:extLst>
              <a:ext uri="{FF2B5EF4-FFF2-40B4-BE49-F238E27FC236}">
                <a16:creationId xmlns:a16="http://schemas.microsoft.com/office/drawing/2014/main" id="{FD08CBCE-869C-7A4B-0406-5165EB1A5351}"/>
              </a:ext>
            </a:extLst>
          </p:cNvPr>
          <p:cNvPicPr>
            <a:picLocks noChangeAspect="1"/>
          </p:cNvPicPr>
          <p:nvPr/>
        </p:nvPicPr>
        <p:blipFill>
          <a:blip r:embed="rId2"/>
          <a:stretch>
            <a:fillRect/>
          </a:stretch>
        </p:blipFill>
        <p:spPr>
          <a:xfrm>
            <a:off x="1664586" y="1455249"/>
            <a:ext cx="8862828" cy="3947502"/>
          </a:xfrm>
          <a:prstGeom prst="rect">
            <a:avLst/>
          </a:prstGeom>
        </p:spPr>
      </p:pic>
    </p:spTree>
    <p:extLst>
      <p:ext uri="{BB962C8B-B14F-4D97-AF65-F5344CB8AC3E}">
        <p14:creationId xmlns:p14="http://schemas.microsoft.com/office/powerpoint/2010/main" val="3654284371"/>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DFCCD61-EE2F-48DC-E9C4-8F47CF742156}"/>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Training a Neural Network</a:t>
            </a:r>
          </a:p>
        </p:txBody>
      </p:sp>
      <p:pic>
        <p:nvPicPr>
          <p:cNvPr id="5" name="Picture 4">
            <a:extLst>
              <a:ext uri="{FF2B5EF4-FFF2-40B4-BE49-F238E27FC236}">
                <a16:creationId xmlns:a16="http://schemas.microsoft.com/office/drawing/2014/main" id="{06846580-75CC-2B87-BE9E-4EE6220F1F61}"/>
              </a:ext>
            </a:extLst>
          </p:cNvPr>
          <p:cNvPicPr>
            <a:picLocks noChangeAspect="1"/>
          </p:cNvPicPr>
          <p:nvPr/>
        </p:nvPicPr>
        <p:blipFill>
          <a:blip r:embed="rId2"/>
          <a:stretch>
            <a:fillRect/>
          </a:stretch>
        </p:blipFill>
        <p:spPr>
          <a:xfrm>
            <a:off x="2240553" y="1394618"/>
            <a:ext cx="7856227" cy="3923829"/>
          </a:xfrm>
          <a:prstGeom prst="rect">
            <a:avLst/>
          </a:prstGeom>
        </p:spPr>
      </p:pic>
    </p:spTree>
    <p:extLst>
      <p:ext uri="{BB962C8B-B14F-4D97-AF65-F5344CB8AC3E}">
        <p14:creationId xmlns:p14="http://schemas.microsoft.com/office/powerpoint/2010/main" val="1182259766"/>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6447C05-0B2B-4C2E-DD73-B08E08BEF2F6}"/>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Training a Neural Network</a:t>
            </a:r>
          </a:p>
        </p:txBody>
      </p:sp>
      <p:pic>
        <p:nvPicPr>
          <p:cNvPr id="5" name="Picture 4">
            <a:extLst>
              <a:ext uri="{FF2B5EF4-FFF2-40B4-BE49-F238E27FC236}">
                <a16:creationId xmlns:a16="http://schemas.microsoft.com/office/drawing/2014/main" id="{92557C82-36CC-29A1-DE15-CB719B12B4CD}"/>
              </a:ext>
            </a:extLst>
          </p:cNvPr>
          <p:cNvPicPr>
            <a:picLocks noChangeAspect="1"/>
          </p:cNvPicPr>
          <p:nvPr/>
        </p:nvPicPr>
        <p:blipFill>
          <a:blip r:embed="rId2"/>
          <a:stretch>
            <a:fillRect/>
          </a:stretch>
        </p:blipFill>
        <p:spPr>
          <a:xfrm>
            <a:off x="2162500" y="1480304"/>
            <a:ext cx="8023906" cy="3632871"/>
          </a:xfrm>
          <a:prstGeom prst="rect">
            <a:avLst/>
          </a:prstGeom>
        </p:spPr>
      </p:pic>
    </p:spTree>
    <p:extLst>
      <p:ext uri="{BB962C8B-B14F-4D97-AF65-F5344CB8AC3E}">
        <p14:creationId xmlns:p14="http://schemas.microsoft.com/office/powerpoint/2010/main" val="1724941194"/>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FFA829A-78A5-A0C9-733E-E5C0FE0D4AD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Training a Neural Network</a:t>
            </a:r>
          </a:p>
        </p:txBody>
      </p:sp>
      <p:pic>
        <p:nvPicPr>
          <p:cNvPr id="5" name="Picture 4">
            <a:extLst>
              <a:ext uri="{FF2B5EF4-FFF2-40B4-BE49-F238E27FC236}">
                <a16:creationId xmlns:a16="http://schemas.microsoft.com/office/drawing/2014/main" id="{835A2DF1-C4E5-5679-59C2-46AF44B7185F}"/>
              </a:ext>
            </a:extLst>
          </p:cNvPr>
          <p:cNvPicPr>
            <a:picLocks noChangeAspect="1"/>
          </p:cNvPicPr>
          <p:nvPr/>
        </p:nvPicPr>
        <p:blipFill>
          <a:blip r:embed="rId2"/>
          <a:stretch>
            <a:fillRect/>
          </a:stretch>
        </p:blipFill>
        <p:spPr>
          <a:xfrm>
            <a:off x="2011326" y="1674053"/>
            <a:ext cx="8169348" cy="3901778"/>
          </a:xfrm>
          <a:prstGeom prst="rect">
            <a:avLst/>
          </a:prstGeom>
        </p:spPr>
      </p:pic>
    </p:spTree>
    <p:extLst>
      <p:ext uri="{BB962C8B-B14F-4D97-AF65-F5344CB8AC3E}">
        <p14:creationId xmlns:p14="http://schemas.microsoft.com/office/powerpoint/2010/main" val="2646424558"/>
      </p:ext>
    </p:extLst>
  </p:cSld>
  <p:clrMapOvr>
    <a:masterClrMapping/>
  </p:clrMapOvr>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08230D-D3DF-60C0-C677-CD5890214793}"/>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Training a Neural Network</a:t>
            </a:r>
          </a:p>
        </p:txBody>
      </p:sp>
      <p:pic>
        <p:nvPicPr>
          <p:cNvPr id="5" name="Picture 4">
            <a:extLst>
              <a:ext uri="{FF2B5EF4-FFF2-40B4-BE49-F238E27FC236}">
                <a16:creationId xmlns:a16="http://schemas.microsoft.com/office/drawing/2014/main" id="{0E433C2F-4E5B-4204-1AF8-681C441700B9}"/>
              </a:ext>
            </a:extLst>
          </p:cNvPr>
          <p:cNvPicPr>
            <a:picLocks noChangeAspect="1"/>
          </p:cNvPicPr>
          <p:nvPr/>
        </p:nvPicPr>
        <p:blipFill>
          <a:blip r:embed="rId2"/>
          <a:stretch>
            <a:fillRect/>
          </a:stretch>
        </p:blipFill>
        <p:spPr>
          <a:xfrm>
            <a:off x="2087532" y="1367611"/>
            <a:ext cx="8016935" cy="4122777"/>
          </a:xfrm>
          <a:prstGeom prst="rect">
            <a:avLst/>
          </a:prstGeom>
        </p:spPr>
      </p:pic>
    </p:spTree>
    <p:extLst>
      <p:ext uri="{BB962C8B-B14F-4D97-AF65-F5344CB8AC3E}">
        <p14:creationId xmlns:p14="http://schemas.microsoft.com/office/powerpoint/2010/main" val="2076041796"/>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F08713B-92C3-0990-BDFC-F1751398F8AB}"/>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Training a Neural Network</a:t>
            </a:r>
          </a:p>
        </p:txBody>
      </p:sp>
      <p:pic>
        <p:nvPicPr>
          <p:cNvPr id="5" name="Picture 4">
            <a:extLst>
              <a:ext uri="{FF2B5EF4-FFF2-40B4-BE49-F238E27FC236}">
                <a16:creationId xmlns:a16="http://schemas.microsoft.com/office/drawing/2014/main" id="{31F3F891-B51C-3808-B2E5-F3C25A278505}"/>
              </a:ext>
            </a:extLst>
          </p:cNvPr>
          <p:cNvPicPr>
            <a:picLocks noChangeAspect="1"/>
          </p:cNvPicPr>
          <p:nvPr/>
        </p:nvPicPr>
        <p:blipFill>
          <a:blip r:embed="rId2"/>
          <a:stretch>
            <a:fillRect/>
          </a:stretch>
        </p:blipFill>
        <p:spPr>
          <a:xfrm>
            <a:off x="2624265" y="1671805"/>
            <a:ext cx="7285351" cy="3756986"/>
          </a:xfrm>
          <a:prstGeom prst="rect">
            <a:avLst/>
          </a:prstGeom>
        </p:spPr>
      </p:pic>
    </p:spTree>
    <p:extLst>
      <p:ext uri="{BB962C8B-B14F-4D97-AF65-F5344CB8AC3E}">
        <p14:creationId xmlns:p14="http://schemas.microsoft.com/office/powerpoint/2010/main" val="218488645"/>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394A5B4-CACF-228F-DA35-9475AF170B2B}"/>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Training a Neural Network</a:t>
            </a:r>
          </a:p>
        </p:txBody>
      </p:sp>
      <p:pic>
        <p:nvPicPr>
          <p:cNvPr id="5" name="Picture 4">
            <a:extLst>
              <a:ext uri="{FF2B5EF4-FFF2-40B4-BE49-F238E27FC236}">
                <a16:creationId xmlns:a16="http://schemas.microsoft.com/office/drawing/2014/main" id="{C8E3DB46-3FE1-3E8C-0AD9-A13FD54FC07C}"/>
              </a:ext>
            </a:extLst>
          </p:cNvPr>
          <p:cNvPicPr>
            <a:picLocks noChangeAspect="1"/>
          </p:cNvPicPr>
          <p:nvPr/>
        </p:nvPicPr>
        <p:blipFill>
          <a:blip r:embed="rId2"/>
          <a:stretch>
            <a:fillRect/>
          </a:stretch>
        </p:blipFill>
        <p:spPr>
          <a:xfrm>
            <a:off x="2163739" y="1415880"/>
            <a:ext cx="7864522" cy="4511431"/>
          </a:xfrm>
          <a:prstGeom prst="rect">
            <a:avLst/>
          </a:prstGeom>
        </p:spPr>
      </p:pic>
    </p:spTree>
    <p:extLst>
      <p:ext uri="{BB962C8B-B14F-4D97-AF65-F5344CB8AC3E}">
        <p14:creationId xmlns:p14="http://schemas.microsoft.com/office/powerpoint/2010/main" val="1466640539"/>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2D3CC58-014F-C137-F838-877B5F572D7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Applications of Neural Networks </a:t>
            </a:r>
          </a:p>
        </p:txBody>
      </p:sp>
      <p:pic>
        <p:nvPicPr>
          <p:cNvPr id="7" name="Picture 6">
            <a:extLst>
              <a:ext uri="{FF2B5EF4-FFF2-40B4-BE49-F238E27FC236}">
                <a16:creationId xmlns:a16="http://schemas.microsoft.com/office/drawing/2014/main" id="{2D9A6D54-E397-170A-EDC0-0EDE248DD723}"/>
              </a:ext>
            </a:extLst>
          </p:cNvPr>
          <p:cNvPicPr>
            <a:picLocks noChangeAspect="1"/>
          </p:cNvPicPr>
          <p:nvPr/>
        </p:nvPicPr>
        <p:blipFill>
          <a:blip r:embed="rId2"/>
          <a:stretch>
            <a:fillRect/>
          </a:stretch>
        </p:blipFill>
        <p:spPr>
          <a:xfrm>
            <a:off x="1672247" y="1568684"/>
            <a:ext cx="9125010" cy="4794794"/>
          </a:xfrm>
          <a:prstGeom prst="rect">
            <a:avLst/>
          </a:prstGeom>
        </p:spPr>
      </p:pic>
    </p:spTree>
    <p:extLst>
      <p:ext uri="{BB962C8B-B14F-4D97-AF65-F5344CB8AC3E}">
        <p14:creationId xmlns:p14="http://schemas.microsoft.com/office/powerpoint/2010/main" val="38731158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A98CEC-0A9A-F9BC-593E-32A4E2ADD9A1}"/>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euron-Standardize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5EE10BA-3EE4-05C9-FDBA-ABF136C47E40}"/>
              </a:ext>
            </a:extLst>
          </p:cNvPr>
          <p:cNvPicPr>
            <a:picLocks noChangeAspect="1"/>
          </p:cNvPicPr>
          <p:nvPr/>
        </p:nvPicPr>
        <p:blipFill>
          <a:blip r:embed="rId2"/>
          <a:stretch>
            <a:fillRect/>
          </a:stretch>
        </p:blipFill>
        <p:spPr>
          <a:xfrm>
            <a:off x="928599" y="2463281"/>
            <a:ext cx="9662997" cy="3903107"/>
          </a:xfrm>
          <a:prstGeom prst="rect">
            <a:avLst/>
          </a:prstGeom>
        </p:spPr>
      </p:pic>
      <p:sp>
        <p:nvSpPr>
          <p:cNvPr id="7" name="TextBox 6">
            <a:extLst>
              <a:ext uri="{FF2B5EF4-FFF2-40B4-BE49-F238E27FC236}">
                <a16:creationId xmlns:a16="http://schemas.microsoft.com/office/drawing/2014/main" id="{FE120C77-BD0C-6F42-BE2D-345AE6512EB2}"/>
              </a:ext>
            </a:extLst>
          </p:cNvPr>
          <p:cNvSpPr txBox="1"/>
          <p:nvPr/>
        </p:nvSpPr>
        <p:spPr>
          <a:xfrm>
            <a:off x="1250301" y="864784"/>
            <a:ext cx="9414589" cy="1477328"/>
          </a:xfrm>
          <a:prstGeom prst="rect">
            <a:avLst/>
          </a:prstGeom>
          <a:noFill/>
        </p:spPr>
        <p:txBody>
          <a:bodyPr wrap="square">
            <a:spAutoFit/>
          </a:bodyPr>
          <a:lstStyle/>
          <a:p>
            <a:r>
              <a:rPr lang="en-US" b="1" i="0" dirty="0">
                <a:solidFill>
                  <a:srgbClr val="0070C0"/>
                </a:solidFill>
                <a:effectLst/>
                <a:latin typeface="Google Sans"/>
              </a:rPr>
              <a:t>Standardize </a:t>
            </a:r>
            <a:r>
              <a:rPr lang="en-US" b="0" i="0" dirty="0">
                <a:solidFill>
                  <a:srgbClr val="001D35"/>
                </a:solidFill>
                <a:effectLst/>
                <a:latin typeface="Google Sans"/>
              </a:rPr>
              <a:t>improves model training efficiency and performance. It involves rescaling data to have a mean of zero and a standard deviation of one. </a:t>
            </a:r>
          </a:p>
          <a:p>
            <a:endParaRPr lang="en-US" dirty="0">
              <a:solidFill>
                <a:srgbClr val="001D35"/>
              </a:solidFill>
              <a:latin typeface="Google Sans"/>
            </a:endParaRPr>
          </a:p>
          <a:p>
            <a:r>
              <a:rPr lang="en-US" b="1" i="0" dirty="0">
                <a:solidFill>
                  <a:srgbClr val="001D35"/>
                </a:solidFill>
                <a:effectLst/>
                <a:latin typeface="Google Sans"/>
              </a:rPr>
              <a:t>This helps to prevent features with larger scales from dominating the learning process and enables the network to converge faster</a:t>
            </a:r>
            <a:endParaRPr lang="en-IN" b="1" dirty="0"/>
          </a:p>
        </p:txBody>
      </p:sp>
    </p:spTree>
    <p:extLst>
      <p:ext uri="{BB962C8B-B14F-4D97-AF65-F5344CB8AC3E}">
        <p14:creationId xmlns:p14="http://schemas.microsoft.com/office/powerpoint/2010/main" val="3770269212"/>
      </p:ext>
    </p:extLst>
  </p:cSld>
  <p:clrMapOvr>
    <a:masterClrMapping/>
  </p:clrMapOvr>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B317E1-195F-6C76-602E-14A487335345}"/>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32763B9-E2BC-EA9E-755D-5B96865DB3FD}"/>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GLOSSERY</a:t>
            </a:r>
          </a:p>
        </p:txBody>
      </p:sp>
      <p:sp>
        <p:nvSpPr>
          <p:cNvPr id="5" name="Text Placeholder 4">
            <a:extLst>
              <a:ext uri="{FF2B5EF4-FFF2-40B4-BE49-F238E27FC236}">
                <a16:creationId xmlns:a16="http://schemas.microsoft.com/office/drawing/2014/main" id="{348F4545-AA72-FFD1-3AEA-C088ECD0CC9C}"/>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7A0CCA04-BE6E-A8B2-0747-B94B16B49009}"/>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2619778530"/>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D978726-9D38-426F-8C1F-F7C2E0C3E759}"/>
              </a:ext>
            </a:extLst>
          </p:cNvPr>
          <p:cNvPicPr>
            <a:picLocks noChangeAspect="1"/>
          </p:cNvPicPr>
          <p:nvPr/>
        </p:nvPicPr>
        <p:blipFill>
          <a:blip r:embed="rId2"/>
          <a:stretch>
            <a:fillRect/>
          </a:stretch>
        </p:blipFill>
        <p:spPr>
          <a:xfrm>
            <a:off x="367405" y="810594"/>
            <a:ext cx="4514850" cy="3286125"/>
          </a:xfrm>
          <a:prstGeom prst="rect">
            <a:avLst/>
          </a:prstGeom>
        </p:spPr>
      </p:pic>
      <p:pic>
        <p:nvPicPr>
          <p:cNvPr id="4" name="Picture 3">
            <a:extLst>
              <a:ext uri="{FF2B5EF4-FFF2-40B4-BE49-F238E27FC236}">
                <a16:creationId xmlns:a16="http://schemas.microsoft.com/office/drawing/2014/main" id="{71456BA7-67CD-43D9-A2AF-8CA9EB1C3C0A}"/>
              </a:ext>
            </a:extLst>
          </p:cNvPr>
          <p:cNvPicPr>
            <a:picLocks noChangeAspect="1"/>
          </p:cNvPicPr>
          <p:nvPr/>
        </p:nvPicPr>
        <p:blipFill>
          <a:blip r:embed="rId3"/>
          <a:stretch>
            <a:fillRect/>
          </a:stretch>
        </p:blipFill>
        <p:spPr>
          <a:xfrm>
            <a:off x="6865861" y="939459"/>
            <a:ext cx="4514850" cy="4105275"/>
          </a:xfrm>
          <a:prstGeom prst="rect">
            <a:avLst/>
          </a:prstGeom>
        </p:spPr>
      </p:pic>
      <p:pic>
        <p:nvPicPr>
          <p:cNvPr id="5" name="Picture 4">
            <a:extLst>
              <a:ext uri="{FF2B5EF4-FFF2-40B4-BE49-F238E27FC236}">
                <a16:creationId xmlns:a16="http://schemas.microsoft.com/office/drawing/2014/main" id="{D162F1B4-89D0-4BF0-9CD4-352B549992F1}"/>
              </a:ext>
            </a:extLst>
          </p:cNvPr>
          <p:cNvPicPr>
            <a:picLocks noChangeAspect="1"/>
          </p:cNvPicPr>
          <p:nvPr/>
        </p:nvPicPr>
        <p:blipFill>
          <a:blip r:embed="rId4"/>
          <a:stretch>
            <a:fillRect/>
          </a:stretch>
        </p:blipFill>
        <p:spPr>
          <a:xfrm>
            <a:off x="287507" y="4299705"/>
            <a:ext cx="5867400" cy="2200275"/>
          </a:xfrm>
          <a:prstGeom prst="rect">
            <a:avLst/>
          </a:prstGeom>
        </p:spPr>
      </p:pic>
      <p:sp>
        <p:nvSpPr>
          <p:cNvPr id="6" name="TextBox 5">
            <a:extLst>
              <a:ext uri="{FF2B5EF4-FFF2-40B4-BE49-F238E27FC236}">
                <a16:creationId xmlns:a16="http://schemas.microsoft.com/office/drawing/2014/main" id="{B6B61A0B-2BEB-47F5-B530-9168B07649B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Loss Functions</a:t>
            </a:r>
          </a:p>
        </p:txBody>
      </p:sp>
    </p:spTree>
    <p:extLst>
      <p:ext uri="{BB962C8B-B14F-4D97-AF65-F5344CB8AC3E}">
        <p14:creationId xmlns:p14="http://schemas.microsoft.com/office/powerpoint/2010/main" val="502181833"/>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B61A0B-2BEB-47F5-B530-9168B07649B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Optimizers</a:t>
            </a:r>
          </a:p>
        </p:txBody>
      </p:sp>
      <p:pic>
        <p:nvPicPr>
          <p:cNvPr id="2" name="Picture 1">
            <a:extLst>
              <a:ext uri="{FF2B5EF4-FFF2-40B4-BE49-F238E27FC236}">
                <a16:creationId xmlns:a16="http://schemas.microsoft.com/office/drawing/2014/main" id="{89ABBA51-71AE-40E3-B7B4-6F642833F4A6}"/>
              </a:ext>
            </a:extLst>
          </p:cNvPr>
          <p:cNvPicPr>
            <a:picLocks noChangeAspect="1"/>
          </p:cNvPicPr>
          <p:nvPr/>
        </p:nvPicPr>
        <p:blipFill>
          <a:blip r:embed="rId2"/>
          <a:stretch>
            <a:fillRect/>
          </a:stretch>
        </p:blipFill>
        <p:spPr>
          <a:xfrm>
            <a:off x="6516209" y="1095641"/>
            <a:ext cx="5143500" cy="3067050"/>
          </a:xfrm>
          <a:prstGeom prst="rect">
            <a:avLst/>
          </a:prstGeom>
        </p:spPr>
      </p:pic>
      <p:pic>
        <p:nvPicPr>
          <p:cNvPr id="8" name="Picture 7">
            <a:extLst>
              <a:ext uri="{FF2B5EF4-FFF2-40B4-BE49-F238E27FC236}">
                <a16:creationId xmlns:a16="http://schemas.microsoft.com/office/drawing/2014/main" id="{F8B22326-861C-4883-B4C8-9CD0C163774E}"/>
              </a:ext>
            </a:extLst>
          </p:cNvPr>
          <p:cNvPicPr>
            <a:picLocks noChangeAspect="1"/>
          </p:cNvPicPr>
          <p:nvPr/>
        </p:nvPicPr>
        <p:blipFill>
          <a:blip r:embed="rId3"/>
          <a:stretch>
            <a:fillRect/>
          </a:stretch>
        </p:blipFill>
        <p:spPr>
          <a:xfrm>
            <a:off x="410370" y="826186"/>
            <a:ext cx="5856571" cy="5827628"/>
          </a:xfrm>
          <a:prstGeom prst="rect">
            <a:avLst/>
          </a:prstGeom>
        </p:spPr>
      </p:pic>
    </p:spTree>
    <p:extLst>
      <p:ext uri="{BB962C8B-B14F-4D97-AF65-F5344CB8AC3E}">
        <p14:creationId xmlns:p14="http://schemas.microsoft.com/office/powerpoint/2010/main" val="1966930162"/>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B61A0B-2BEB-47F5-B530-9168B07649B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Activation Functions </a:t>
            </a:r>
          </a:p>
        </p:txBody>
      </p:sp>
      <p:pic>
        <p:nvPicPr>
          <p:cNvPr id="2" name="Picture 1">
            <a:extLst>
              <a:ext uri="{FF2B5EF4-FFF2-40B4-BE49-F238E27FC236}">
                <a16:creationId xmlns:a16="http://schemas.microsoft.com/office/drawing/2014/main" id="{EBA37217-F8D4-467C-81A8-BE53910B167E}"/>
              </a:ext>
            </a:extLst>
          </p:cNvPr>
          <p:cNvPicPr>
            <a:picLocks noChangeAspect="1"/>
          </p:cNvPicPr>
          <p:nvPr/>
        </p:nvPicPr>
        <p:blipFill>
          <a:blip r:embed="rId2"/>
          <a:stretch>
            <a:fillRect/>
          </a:stretch>
        </p:blipFill>
        <p:spPr>
          <a:xfrm>
            <a:off x="1935333" y="865707"/>
            <a:ext cx="8561356" cy="5647219"/>
          </a:xfrm>
          <a:prstGeom prst="rect">
            <a:avLst/>
          </a:prstGeom>
        </p:spPr>
      </p:pic>
    </p:spTree>
    <p:extLst>
      <p:ext uri="{BB962C8B-B14F-4D97-AF65-F5344CB8AC3E}">
        <p14:creationId xmlns:p14="http://schemas.microsoft.com/office/powerpoint/2010/main" val="3711455270"/>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B61A0B-2BEB-47F5-B530-9168B07649B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Activation Functions </a:t>
            </a:r>
          </a:p>
        </p:txBody>
      </p:sp>
      <p:pic>
        <p:nvPicPr>
          <p:cNvPr id="3" name="Picture 2">
            <a:extLst>
              <a:ext uri="{FF2B5EF4-FFF2-40B4-BE49-F238E27FC236}">
                <a16:creationId xmlns:a16="http://schemas.microsoft.com/office/drawing/2014/main" id="{F0A8BC69-F106-40EE-A990-EF30A0109C4E}"/>
              </a:ext>
            </a:extLst>
          </p:cNvPr>
          <p:cNvPicPr>
            <a:picLocks noChangeAspect="1"/>
          </p:cNvPicPr>
          <p:nvPr/>
        </p:nvPicPr>
        <p:blipFill>
          <a:blip r:embed="rId2"/>
          <a:stretch>
            <a:fillRect/>
          </a:stretch>
        </p:blipFill>
        <p:spPr>
          <a:xfrm>
            <a:off x="1519237" y="1243012"/>
            <a:ext cx="9153525" cy="4371975"/>
          </a:xfrm>
          <a:prstGeom prst="rect">
            <a:avLst/>
          </a:prstGeom>
        </p:spPr>
      </p:pic>
    </p:spTree>
    <p:extLst>
      <p:ext uri="{BB962C8B-B14F-4D97-AF65-F5344CB8AC3E}">
        <p14:creationId xmlns:p14="http://schemas.microsoft.com/office/powerpoint/2010/main" val="2008792175"/>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B61A0B-2BEB-47F5-B530-9168B07649B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Activation Functions </a:t>
            </a:r>
          </a:p>
        </p:txBody>
      </p:sp>
      <p:pic>
        <p:nvPicPr>
          <p:cNvPr id="2" name="Picture 1">
            <a:extLst>
              <a:ext uri="{FF2B5EF4-FFF2-40B4-BE49-F238E27FC236}">
                <a16:creationId xmlns:a16="http://schemas.microsoft.com/office/drawing/2014/main" id="{B775C317-2A34-49CC-881D-5A5F43841CA7}"/>
              </a:ext>
            </a:extLst>
          </p:cNvPr>
          <p:cNvPicPr>
            <a:picLocks noChangeAspect="1"/>
          </p:cNvPicPr>
          <p:nvPr/>
        </p:nvPicPr>
        <p:blipFill>
          <a:blip r:embed="rId2"/>
          <a:stretch>
            <a:fillRect/>
          </a:stretch>
        </p:blipFill>
        <p:spPr>
          <a:xfrm>
            <a:off x="1395412" y="981075"/>
            <a:ext cx="9401175" cy="4895850"/>
          </a:xfrm>
          <a:prstGeom prst="rect">
            <a:avLst/>
          </a:prstGeom>
        </p:spPr>
      </p:pic>
    </p:spTree>
    <p:extLst>
      <p:ext uri="{BB962C8B-B14F-4D97-AF65-F5344CB8AC3E}">
        <p14:creationId xmlns:p14="http://schemas.microsoft.com/office/powerpoint/2010/main" val="4047507719"/>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B61A0B-2BEB-47F5-B530-9168B07649B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Activation Functions </a:t>
            </a:r>
          </a:p>
        </p:txBody>
      </p:sp>
      <p:pic>
        <p:nvPicPr>
          <p:cNvPr id="2" name="Picture 1">
            <a:extLst>
              <a:ext uri="{FF2B5EF4-FFF2-40B4-BE49-F238E27FC236}">
                <a16:creationId xmlns:a16="http://schemas.microsoft.com/office/drawing/2014/main" id="{B3221DF4-4283-49FC-822E-14FF675B5B8B}"/>
              </a:ext>
            </a:extLst>
          </p:cNvPr>
          <p:cNvPicPr>
            <a:picLocks noChangeAspect="1"/>
          </p:cNvPicPr>
          <p:nvPr/>
        </p:nvPicPr>
        <p:blipFill>
          <a:blip r:embed="rId2"/>
          <a:stretch>
            <a:fillRect/>
          </a:stretch>
        </p:blipFill>
        <p:spPr>
          <a:xfrm>
            <a:off x="1419225" y="1247775"/>
            <a:ext cx="9353550" cy="4362450"/>
          </a:xfrm>
          <a:prstGeom prst="rect">
            <a:avLst/>
          </a:prstGeom>
        </p:spPr>
      </p:pic>
    </p:spTree>
    <p:extLst>
      <p:ext uri="{BB962C8B-B14F-4D97-AF65-F5344CB8AC3E}">
        <p14:creationId xmlns:p14="http://schemas.microsoft.com/office/powerpoint/2010/main" val="224912696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B61A0B-2BEB-47F5-B530-9168B07649B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Activation Functions </a:t>
            </a:r>
          </a:p>
        </p:txBody>
      </p:sp>
      <p:pic>
        <p:nvPicPr>
          <p:cNvPr id="2" name="Picture 1">
            <a:extLst>
              <a:ext uri="{FF2B5EF4-FFF2-40B4-BE49-F238E27FC236}">
                <a16:creationId xmlns:a16="http://schemas.microsoft.com/office/drawing/2014/main" id="{248A5952-1BAB-4A32-9B4F-2D9B7377AF04}"/>
              </a:ext>
            </a:extLst>
          </p:cNvPr>
          <p:cNvPicPr>
            <a:picLocks noChangeAspect="1"/>
          </p:cNvPicPr>
          <p:nvPr/>
        </p:nvPicPr>
        <p:blipFill>
          <a:blip r:embed="rId2"/>
          <a:stretch>
            <a:fillRect/>
          </a:stretch>
        </p:blipFill>
        <p:spPr>
          <a:xfrm>
            <a:off x="1581150" y="1281112"/>
            <a:ext cx="9029700" cy="4295775"/>
          </a:xfrm>
          <a:prstGeom prst="rect">
            <a:avLst/>
          </a:prstGeom>
        </p:spPr>
      </p:pic>
    </p:spTree>
    <p:extLst>
      <p:ext uri="{BB962C8B-B14F-4D97-AF65-F5344CB8AC3E}">
        <p14:creationId xmlns:p14="http://schemas.microsoft.com/office/powerpoint/2010/main" val="27688523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B61A0B-2BEB-47F5-B530-9168B07649B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Activation Functions </a:t>
            </a:r>
          </a:p>
        </p:txBody>
      </p:sp>
      <p:pic>
        <p:nvPicPr>
          <p:cNvPr id="2" name="Picture 1">
            <a:extLst>
              <a:ext uri="{FF2B5EF4-FFF2-40B4-BE49-F238E27FC236}">
                <a16:creationId xmlns:a16="http://schemas.microsoft.com/office/drawing/2014/main" id="{7EB1E0BF-9F15-4434-BDB6-BC6C2B8C0F91}"/>
              </a:ext>
            </a:extLst>
          </p:cNvPr>
          <p:cNvPicPr>
            <a:picLocks noChangeAspect="1"/>
          </p:cNvPicPr>
          <p:nvPr/>
        </p:nvPicPr>
        <p:blipFill>
          <a:blip r:embed="rId2"/>
          <a:stretch>
            <a:fillRect/>
          </a:stretch>
        </p:blipFill>
        <p:spPr>
          <a:xfrm>
            <a:off x="1404937" y="1395412"/>
            <a:ext cx="9382125" cy="4067175"/>
          </a:xfrm>
          <a:prstGeom prst="rect">
            <a:avLst/>
          </a:prstGeom>
        </p:spPr>
      </p:pic>
    </p:spTree>
    <p:extLst>
      <p:ext uri="{BB962C8B-B14F-4D97-AF65-F5344CB8AC3E}">
        <p14:creationId xmlns:p14="http://schemas.microsoft.com/office/powerpoint/2010/main" val="4031483424"/>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B6B61A0B-2BEB-47F5-B530-9168B07649B0}"/>
              </a:ext>
            </a:extLst>
          </p:cNvPr>
          <p:cNvSpPr txBox="1"/>
          <p:nvPr/>
        </p:nvSpPr>
        <p:spPr>
          <a:xfrm>
            <a:off x="3221207" y="204186"/>
            <a:ext cx="6091469" cy="553998"/>
          </a:xfrm>
          <a:prstGeom prst="rect">
            <a:avLst/>
          </a:prstGeom>
          <a:noFill/>
        </p:spPr>
        <p:txBody>
          <a:bodyPr wrap="square" rtlCol="0">
            <a:spAutoFit/>
          </a:bodyPr>
          <a:lstStyle/>
          <a:p>
            <a:pPr algn="ctr"/>
            <a:r>
              <a:rPr lang="en-IN" sz="3000" dirty="0">
                <a:latin typeface="Calibri" panose="020F0502020204030204" pitchFamily="34" charset="0"/>
                <a:ea typeface="Calibri" panose="020F0502020204030204" pitchFamily="34" charset="0"/>
                <a:cs typeface="Calibri" panose="020F0502020204030204" pitchFamily="34" charset="0"/>
              </a:rPr>
              <a:t>Activation Functions </a:t>
            </a:r>
          </a:p>
        </p:txBody>
      </p:sp>
      <p:pic>
        <p:nvPicPr>
          <p:cNvPr id="2" name="Picture 1">
            <a:extLst>
              <a:ext uri="{FF2B5EF4-FFF2-40B4-BE49-F238E27FC236}">
                <a16:creationId xmlns:a16="http://schemas.microsoft.com/office/drawing/2014/main" id="{F98225FA-1EFC-4964-BD43-E375FA781067}"/>
              </a:ext>
            </a:extLst>
          </p:cNvPr>
          <p:cNvPicPr>
            <a:picLocks noChangeAspect="1"/>
          </p:cNvPicPr>
          <p:nvPr/>
        </p:nvPicPr>
        <p:blipFill>
          <a:blip r:embed="rId2"/>
          <a:stretch>
            <a:fillRect/>
          </a:stretch>
        </p:blipFill>
        <p:spPr>
          <a:xfrm>
            <a:off x="1462087" y="1219200"/>
            <a:ext cx="9267825" cy="4419600"/>
          </a:xfrm>
          <a:prstGeom prst="rect">
            <a:avLst/>
          </a:prstGeom>
        </p:spPr>
      </p:pic>
    </p:spTree>
    <p:extLst>
      <p:ext uri="{BB962C8B-B14F-4D97-AF65-F5344CB8AC3E}">
        <p14:creationId xmlns:p14="http://schemas.microsoft.com/office/powerpoint/2010/main" val="369731655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C6A3DA8-D510-A4E0-5B27-6677EC592C46}"/>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8E023CB-3A5A-85B8-9E7B-A7E59C9C7144}"/>
              </a:ext>
            </a:extLst>
          </p:cNvPr>
          <p:cNvPicPr>
            <a:picLocks noChangeAspect="1"/>
          </p:cNvPicPr>
          <p:nvPr/>
        </p:nvPicPr>
        <p:blipFill>
          <a:blip r:embed="rId2"/>
          <a:stretch>
            <a:fillRect/>
          </a:stretch>
        </p:blipFill>
        <p:spPr>
          <a:xfrm>
            <a:off x="556695" y="1069812"/>
            <a:ext cx="10761628" cy="4481902"/>
          </a:xfrm>
          <a:prstGeom prst="rect">
            <a:avLst/>
          </a:prstGeom>
        </p:spPr>
      </p:pic>
    </p:spTree>
    <p:extLst>
      <p:ext uri="{BB962C8B-B14F-4D97-AF65-F5344CB8AC3E}">
        <p14:creationId xmlns:p14="http://schemas.microsoft.com/office/powerpoint/2010/main" val="38935621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14B32A6-482B-F9B1-17A1-E46BD2AF7F03}"/>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9AE9194-4691-8138-AFCD-84DB5D17535F}"/>
              </a:ext>
            </a:extLst>
          </p:cNvPr>
          <p:cNvPicPr>
            <a:picLocks noChangeAspect="1"/>
          </p:cNvPicPr>
          <p:nvPr/>
        </p:nvPicPr>
        <p:blipFill>
          <a:blip r:embed="rId2"/>
          <a:stretch>
            <a:fillRect/>
          </a:stretch>
        </p:blipFill>
        <p:spPr>
          <a:xfrm>
            <a:off x="433686" y="978215"/>
            <a:ext cx="11034620" cy="4620151"/>
          </a:xfrm>
          <a:prstGeom prst="rect">
            <a:avLst/>
          </a:prstGeom>
        </p:spPr>
      </p:pic>
    </p:spTree>
    <p:extLst>
      <p:ext uri="{BB962C8B-B14F-4D97-AF65-F5344CB8AC3E}">
        <p14:creationId xmlns:p14="http://schemas.microsoft.com/office/powerpoint/2010/main" val="19606677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AF1498-DA8F-86CB-A0EE-3DB382013812}"/>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ANN-INTRODUCTION</a:t>
            </a:r>
          </a:p>
        </p:txBody>
      </p:sp>
      <p:sp>
        <p:nvSpPr>
          <p:cNvPr id="5" name="Text Placeholder 4">
            <a:extLst>
              <a:ext uri="{FF2B5EF4-FFF2-40B4-BE49-F238E27FC236}">
                <a16:creationId xmlns:a16="http://schemas.microsoft.com/office/drawing/2014/main" id="{3F7AD8FD-D67B-D065-7052-E130CC3C8822}"/>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5479E156-81A1-63B1-3A2A-98FD60231C23}"/>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2174964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BFEF424-BA7C-5DB9-3833-40E1B21AA4EB}"/>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06666CF-242E-A7F4-C685-73D622FBFD27}"/>
              </a:ext>
            </a:extLst>
          </p:cNvPr>
          <p:cNvPicPr>
            <a:picLocks noChangeAspect="1"/>
          </p:cNvPicPr>
          <p:nvPr/>
        </p:nvPicPr>
        <p:blipFill>
          <a:blip r:embed="rId2"/>
          <a:stretch>
            <a:fillRect/>
          </a:stretch>
        </p:blipFill>
        <p:spPr>
          <a:xfrm>
            <a:off x="1142040" y="1025166"/>
            <a:ext cx="9907919" cy="4591863"/>
          </a:xfrm>
          <a:prstGeom prst="rect">
            <a:avLst/>
          </a:prstGeom>
        </p:spPr>
      </p:pic>
    </p:spTree>
    <p:extLst>
      <p:ext uri="{BB962C8B-B14F-4D97-AF65-F5344CB8AC3E}">
        <p14:creationId xmlns:p14="http://schemas.microsoft.com/office/powerpoint/2010/main" val="140059241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ADB5561-E86E-53E0-20F2-856701A8DB1D}"/>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275B3BE-968A-BF9D-1681-5164BC4ACC4B}"/>
              </a:ext>
            </a:extLst>
          </p:cNvPr>
          <p:cNvPicPr>
            <a:picLocks noChangeAspect="1"/>
          </p:cNvPicPr>
          <p:nvPr/>
        </p:nvPicPr>
        <p:blipFill>
          <a:blip r:embed="rId2"/>
          <a:stretch>
            <a:fillRect/>
          </a:stretch>
        </p:blipFill>
        <p:spPr>
          <a:xfrm>
            <a:off x="1180674" y="845596"/>
            <a:ext cx="9830652" cy="5166808"/>
          </a:xfrm>
          <a:prstGeom prst="rect">
            <a:avLst/>
          </a:prstGeom>
        </p:spPr>
      </p:pic>
    </p:spTree>
    <p:extLst>
      <p:ext uri="{BB962C8B-B14F-4D97-AF65-F5344CB8AC3E}">
        <p14:creationId xmlns:p14="http://schemas.microsoft.com/office/powerpoint/2010/main" val="20106538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63E012C-85DE-51BB-7AB9-1CE0C6B8FDC7}"/>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BB7BFFE-BB2E-FF24-5398-D905E3F84F7B}"/>
              </a:ext>
            </a:extLst>
          </p:cNvPr>
          <p:cNvPicPr>
            <a:picLocks noChangeAspect="1"/>
          </p:cNvPicPr>
          <p:nvPr/>
        </p:nvPicPr>
        <p:blipFill>
          <a:blip r:embed="rId2"/>
          <a:stretch>
            <a:fillRect/>
          </a:stretch>
        </p:blipFill>
        <p:spPr>
          <a:xfrm>
            <a:off x="910476" y="997935"/>
            <a:ext cx="10480059" cy="5113616"/>
          </a:xfrm>
          <a:prstGeom prst="rect">
            <a:avLst/>
          </a:prstGeom>
        </p:spPr>
      </p:pic>
    </p:spTree>
    <p:extLst>
      <p:ext uri="{BB962C8B-B14F-4D97-AF65-F5344CB8AC3E}">
        <p14:creationId xmlns:p14="http://schemas.microsoft.com/office/powerpoint/2010/main" val="243305387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9DCAB25-21F1-47EB-B437-AADD04197B29}"/>
              </a:ext>
            </a:extLst>
          </p:cNvPr>
          <p:cNvSpPr txBox="1"/>
          <p:nvPr/>
        </p:nvSpPr>
        <p:spPr>
          <a:xfrm>
            <a:off x="800531" y="951827"/>
            <a:ext cx="8380792"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Step 1: Sum up Waits and Xi (Waits multiply with  Independent variable)  </a:t>
            </a:r>
          </a:p>
        </p:txBody>
      </p:sp>
      <p:sp>
        <p:nvSpPr>
          <p:cNvPr id="4" name="TextBox 3">
            <a:extLst>
              <a:ext uri="{FF2B5EF4-FFF2-40B4-BE49-F238E27FC236}">
                <a16:creationId xmlns:a16="http://schemas.microsoft.com/office/drawing/2014/main" id="{55A757FA-3264-6374-36BC-0156BA6F0E38}"/>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DC62050-1676-5D5A-D4B2-7179B8ED90BF}"/>
              </a:ext>
            </a:extLst>
          </p:cNvPr>
          <p:cNvPicPr>
            <a:picLocks noChangeAspect="1"/>
          </p:cNvPicPr>
          <p:nvPr/>
        </p:nvPicPr>
        <p:blipFill>
          <a:blip r:embed="rId2"/>
          <a:stretch>
            <a:fillRect/>
          </a:stretch>
        </p:blipFill>
        <p:spPr>
          <a:xfrm>
            <a:off x="720592" y="1614195"/>
            <a:ext cx="10065595" cy="4501561"/>
          </a:xfrm>
          <a:prstGeom prst="rect">
            <a:avLst/>
          </a:prstGeom>
        </p:spPr>
      </p:pic>
    </p:spTree>
    <p:extLst>
      <p:ext uri="{BB962C8B-B14F-4D97-AF65-F5344CB8AC3E}">
        <p14:creationId xmlns:p14="http://schemas.microsoft.com/office/powerpoint/2010/main" val="19650813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A0F0B1B-4BC1-4638-8556-0CDD7C9CF130}"/>
              </a:ext>
            </a:extLst>
          </p:cNvPr>
          <p:cNvSpPr txBox="1"/>
          <p:nvPr/>
        </p:nvSpPr>
        <p:spPr>
          <a:xfrm>
            <a:off x="843379" y="630621"/>
            <a:ext cx="7264923"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Step 2: Activation Function </a:t>
            </a:r>
          </a:p>
        </p:txBody>
      </p:sp>
      <p:sp>
        <p:nvSpPr>
          <p:cNvPr id="4" name="TextBox 3">
            <a:extLst>
              <a:ext uri="{FF2B5EF4-FFF2-40B4-BE49-F238E27FC236}">
                <a16:creationId xmlns:a16="http://schemas.microsoft.com/office/drawing/2014/main" id="{67336FFE-2FFF-8674-59E6-A284CC02B3A8}"/>
              </a:ext>
            </a:extLst>
          </p:cNvPr>
          <p:cNvSpPr txBox="1"/>
          <p:nvPr/>
        </p:nvSpPr>
        <p:spPr>
          <a:xfrm>
            <a:off x="2923592" y="59163"/>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0EFE314-2A9E-733E-F154-52C60681336A}"/>
              </a:ext>
            </a:extLst>
          </p:cNvPr>
          <p:cNvPicPr>
            <a:picLocks noChangeAspect="1"/>
          </p:cNvPicPr>
          <p:nvPr/>
        </p:nvPicPr>
        <p:blipFill>
          <a:blip r:embed="rId2"/>
          <a:stretch>
            <a:fillRect/>
          </a:stretch>
        </p:blipFill>
        <p:spPr>
          <a:xfrm>
            <a:off x="911258" y="1469467"/>
            <a:ext cx="9716342" cy="4198984"/>
          </a:xfrm>
          <a:prstGeom prst="rect">
            <a:avLst/>
          </a:prstGeom>
        </p:spPr>
      </p:pic>
    </p:spTree>
    <p:extLst>
      <p:ext uri="{BB962C8B-B14F-4D97-AF65-F5344CB8AC3E}">
        <p14:creationId xmlns:p14="http://schemas.microsoft.com/office/powerpoint/2010/main" val="10741306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F0D46E3-D9D8-498F-A9A7-9BAF3AC0E2B3}"/>
              </a:ext>
            </a:extLst>
          </p:cNvPr>
          <p:cNvSpPr txBox="1"/>
          <p:nvPr/>
        </p:nvSpPr>
        <p:spPr>
          <a:xfrm>
            <a:off x="1633491" y="822093"/>
            <a:ext cx="6649375"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Step 3: Pass the Output to the next level </a:t>
            </a:r>
          </a:p>
        </p:txBody>
      </p:sp>
      <p:sp>
        <p:nvSpPr>
          <p:cNvPr id="4" name="TextBox 3">
            <a:extLst>
              <a:ext uri="{FF2B5EF4-FFF2-40B4-BE49-F238E27FC236}">
                <a16:creationId xmlns:a16="http://schemas.microsoft.com/office/drawing/2014/main" id="{5AACF52E-FBCC-B36D-D2CB-C67E346EA982}"/>
              </a:ext>
            </a:extLst>
          </p:cNvPr>
          <p:cNvSpPr txBox="1"/>
          <p:nvPr/>
        </p:nvSpPr>
        <p:spPr>
          <a:xfrm>
            <a:off x="2923592" y="248840"/>
            <a:ext cx="6102220" cy="584775"/>
          </a:xfrm>
          <a:prstGeom prst="rect">
            <a:avLst/>
          </a:prstGeom>
          <a:noFill/>
        </p:spPr>
        <p:txBody>
          <a:bodyPr wrap="square">
            <a:spAutoFit/>
          </a:bodyPr>
          <a:lstStyle/>
          <a:p>
            <a:pPr algn="ctr"/>
            <a:r>
              <a:rPr lang="en-IN" sz="3200" dirty="0">
                <a:solidFill>
                  <a:srgbClr val="1F1F1F"/>
                </a:solidFill>
                <a:latin typeface="Google Sans"/>
              </a:rPr>
              <a:t>N</a:t>
            </a:r>
            <a:r>
              <a:rPr lang="en-IN" sz="3200" b="0" i="0" dirty="0">
                <a:solidFill>
                  <a:srgbClr val="1F1F1F"/>
                </a:solidFill>
                <a:effectLst/>
                <a:latin typeface="Google Sans"/>
              </a:rPr>
              <a:t>euron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46F9628-304B-61BD-8614-469BA011BE5B}"/>
              </a:ext>
            </a:extLst>
          </p:cNvPr>
          <p:cNvPicPr>
            <a:picLocks noChangeAspect="1"/>
          </p:cNvPicPr>
          <p:nvPr/>
        </p:nvPicPr>
        <p:blipFill>
          <a:blip r:embed="rId2"/>
          <a:stretch>
            <a:fillRect/>
          </a:stretch>
        </p:blipFill>
        <p:spPr>
          <a:xfrm>
            <a:off x="1185097" y="1312462"/>
            <a:ext cx="9741050" cy="4767571"/>
          </a:xfrm>
          <a:prstGeom prst="rect">
            <a:avLst/>
          </a:prstGeom>
        </p:spPr>
      </p:pic>
    </p:spTree>
    <p:extLst>
      <p:ext uri="{BB962C8B-B14F-4D97-AF65-F5344CB8AC3E}">
        <p14:creationId xmlns:p14="http://schemas.microsoft.com/office/powerpoint/2010/main" val="132269417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034271-9691-70D7-CFD4-CEB1613448B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58F37D6-5D9E-915D-1E2E-A4A6C3AE1BC2}"/>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ACTIVATION FUNCTION</a:t>
            </a:r>
          </a:p>
        </p:txBody>
      </p:sp>
      <p:sp>
        <p:nvSpPr>
          <p:cNvPr id="5" name="Text Placeholder 4">
            <a:extLst>
              <a:ext uri="{FF2B5EF4-FFF2-40B4-BE49-F238E27FC236}">
                <a16:creationId xmlns:a16="http://schemas.microsoft.com/office/drawing/2014/main" id="{5ED0E299-7FD0-A2CD-1946-712E2F3128ED}"/>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AA39F329-71AE-5028-0C03-7B1F1BB28EA0}"/>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10811261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E591D2-C564-122C-0F79-1253C21FC5F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0451BD5-37DA-2405-B927-F4A2A51852DC}"/>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Activation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96F8CEA0-BD6F-4D23-C840-C18E0E5E46CB}"/>
              </a:ext>
            </a:extLst>
          </p:cNvPr>
          <p:cNvSpPr txBox="1"/>
          <p:nvPr/>
        </p:nvSpPr>
        <p:spPr>
          <a:xfrm>
            <a:off x="886408" y="1135044"/>
            <a:ext cx="9594980" cy="4602542"/>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Activation functions are mathematical functions applied to the output of a neuron in a neural network, transforming the input into an output signal that is passed to the next layer. </a:t>
            </a:r>
          </a:p>
          <a:p>
            <a:pPr marL="342900" indent="-342900">
              <a:buFont typeface="Arial" panose="020B0604020202020204" pitchFamily="34" charset="0"/>
              <a:buChar char="•"/>
            </a:pP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They introduce non-linearity, enabling the network to learn complex patterns and relationships in data, which is essential for solving non-trivial problems like image recognition and natural language processing. </a:t>
            </a:r>
          </a:p>
          <a:p>
            <a:pPr marL="342900" indent="-342900">
              <a:buFont typeface="Arial" panose="020B0604020202020204" pitchFamily="34" charset="0"/>
              <a:buChar char="•"/>
            </a:pP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dirty="0">
                <a:latin typeface="Calibri" panose="020F0502020204030204" pitchFamily="34" charset="0"/>
                <a:ea typeface="Calibri" panose="020F0502020204030204" pitchFamily="34" charset="0"/>
                <a:cs typeface="Calibri" panose="020F0502020204030204" pitchFamily="34" charset="0"/>
              </a:rPr>
              <a:t>Examples of Different  activation functions are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pPr marL="800100" lvl="1" indent="-342900">
              <a:buFont typeface="Arial" panose="020B0604020202020204" pitchFamily="34" charset="0"/>
              <a:buChar char="•"/>
            </a:pPr>
            <a:r>
              <a:rPr lang="en-IN" i="1" dirty="0">
                <a:solidFill>
                  <a:srgbClr val="001D35"/>
                </a:solidFill>
                <a:latin typeface="Calibri" panose="020F0502020204030204" pitchFamily="34" charset="0"/>
                <a:ea typeface="Calibri" panose="020F0502020204030204" pitchFamily="34" charset="0"/>
                <a:cs typeface="Calibri" panose="020F0502020204030204" pitchFamily="34" charset="0"/>
              </a:rPr>
              <a:t>Threshold Function</a:t>
            </a:r>
          </a:p>
          <a:p>
            <a:pPr marL="800100" lvl="1" indent="-342900">
              <a:buFont typeface="Arial" panose="020B0604020202020204" pitchFamily="34" charset="0"/>
              <a:buChar char="•"/>
            </a:pPr>
            <a:r>
              <a:rPr lang="en-IN" i="1"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Sigmoid</a:t>
            </a:r>
          </a:p>
          <a:p>
            <a:pPr marL="800100" lvl="1" indent="-342900">
              <a:lnSpc>
                <a:spcPts val="1650"/>
              </a:lnSpc>
              <a:buFont typeface="Arial" panose="020B0604020202020204" pitchFamily="34" charset="0"/>
              <a:buChar char="•"/>
            </a:pPr>
            <a:r>
              <a:rPr lang="en-IN" i="1"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ReLU</a:t>
            </a:r>
            <a:r>
              <a:rPr lang="en-IN" i="1"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(Rectified Linear Unit)</a:t>
            </a:r>
          </a:p>
          <a:p>
            <a:pPr marL="800100" lvl="1" indent="-342900">
              <a:lnSpc>
                <a:spcPts val="1650"/>
              </a:lnSpc>
              <a:buFont typeface="Arial" panose="020B0604020202020204" pitchFamily="34" charset="0"/>
              <a:buChar char="•"/>
            </a:pPr>
            <a:r>
              <a:rPr lang="en-IN" i="1"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Tanh</a:t>
            </a:r>
            <a:r>
              <a:rPr lang="en-IN" i="1" dirty="0">
                <a:solidFill>
                  <a:srgbClr val="001D35"/>
                </a:solidFill>
                <a:latin typeface="Calibri" panose="020F0502020204030204" pitchFamily="34" charset="0"/>
                <a:ea typeface="Calibri" panose="020F0502020204030204" pitchFamily="34" charset="0"/>
                <a:cs typeface="Calibri" panose="020F0502020204030204" pitchFamily="34" charset="0"/>
              </a:rPr>
              <a:t>(</a:t>
            </a:r>
            <a:r>
              <a:rPr lang="en-IN" i="1"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Hyperbolic Tangent)</a:t>
            </a:r>
          </a:p>
          <a:p>
            <a:pPr marL="800100" lvl="1" indent="-342900">
              <a:lnSpc>
                <a:spcPts val="1650"/>
              </a:lnSpc>
              <a:buFont typeface="Arial" panose="020B0604020202020204" pitchFamily="34" charset="0"/>
              <a:buChar char="•"/>
            </a:pPr>
            <a:r>
              <a:rPr lang="en-IN" i="1"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Softmax</a:t>
            </a:r>
            <a:endParaRPr lang="en-IN" i="1"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800100" lvl="1" indent="-342900">
              <a:lnSpc>
                <a:spcPts val="1650"/>
              </a:lnSpc>
              <a:buFont typeface="Arial" panose="020B0604020202020204" pitchFamily="34" charset="0"/>
              <a:buChar char="•"/>
            </a:pPr>
            <a:r>
              <a:rPr lang="en-IN" i="1"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Leaky </a:t>
            </a:r>
            <a:r>
              <a:rPr lang="en-IN" i="1"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ReLU</a:t>
            </a:r>
            <a:endParaRPr lang="en-IN" i="1"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1077882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B6EFB2-8B44-E4AA-81E6-2637D869384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EC0F1BA-9E12-B5D0-63CB-B57E06160E28}"/>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Threshold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65E822A-9612-AB73-1172-4D2499116630}"/>
              </a:ext>
            </a:extLst>
          </p:cNvPr>
          <p:cNvPicPr>
            <a:picLocks noChangeAspect="1"/>
          </p:cNvPicPr>
          <p:nvPr/>
        </p:nvPicPr>
        <p:blipFill>
          <a:blip r:embed="rId2"/>
          <a:stretch>
            <a:fillRect/>
          </a:stretch>
        </p:blipFill>
        <p:spPr>
          <a:xfrm>
            <a:off x="1708748" y="973680"/>
            <a:ext cx="8923793" cy="4686706"/>
          </a:xfrm>
          <a:prstGeom prst="rect">
            <a:avLst/>
          </a:prstGeom>
        </p:spPr>
      </p:pic>
    </p:spTree>
    <p:extLst>
      <p:ext uri="{BB962C8B-B14F-4D97-AF65-F5344CB8AC3E}">
        <p14:creationId xmlns:p14="http://schemas.microsoft.com/office/powerpoint/2010/main" val="22445410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2FA2FB-31D7-7608-EED8-3CEA70943349}"/>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8594DA3-3B59-CA06-3192-5148FAAA9200}"/>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Threshold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DCB91718-B5CF-696F-A2A0-6457B826191D}"/>
              </a:ext>
            </a:extLst>
          </p:cNvPr>
          <p:cNvSpPr txBox="1"/>
          <p:nvPr/>
        </p:nvSpPr>
        <p:spPr>
          <a:xfrm>
            <a:off x="970384" y="1180282"/>
            <a:ext cx="8612155" cy="2939266"/>
          </a:xfrm>
          <a:prstGeom prst="rect">
            <a:avLst/>
          </a:prstGeom>
          <a:noFill/>
        </p:spPr>
        <p:txBody>
          <a:bodyPr wrap="square">
            <a:spAutoFit/>
          </a:bodyPr>
          <a:lstStyle/>
          <a:p>
            <a:pPr marL="342900" indent="-342900" algn="l" fontAlgn="ctr">
              <a:spcAft>
                <a:spcPts val="1500"/>
              </a:spcAft>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 threshold activation function in a neural network determines if a neuron is "activated" or not, based on whether the weighted sum of its inputs exceeds a predefined threshold value. </a:t>
            </a:r>
          </a:p>
          <a:p>
            <a:pPr marL="342900" indent="-342900" algn="l" fontAlgn="ctr">
              <a:spcAft>
                <a:spcPts val="1500"/>
              </a:spcAft>
              <a:buFont typeface="Arial" panose="020B0604020202020204" pitchFamily="34" charset="0"/>
              <a:buChar char="•"/>
            </a:pPr>
            <a:r>
              <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If the weighted sum exceeds the threshold, the neuron is considered active, and its output is passed on to the next layer. Otherwise, the neuron is deactivated. </a:t>
            </a:r>
          </a:p>
          <a:p>
            <a:pPr>
              <a:buNone/>
            </a:pPr>
            <a:b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b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2343169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081F47-C63C-C854-41DF-2DBD0936EA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138091D-EC37-5314-3880-17E405378133}"/>
              </a:ext>
            </a:extLst>
          </p:cNvPr>
          <p:cNvSpPr txBox="1"/>
          <p:nvPr/>
        </p:nvSpPr>
        <p:spPr>
          <a:xfrm>
            <a:off x="1579983" y="1291748"/>
            <a:ext cx="9032033" cy="2554545"/>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An Artificial Neural Network (ANN) is a computational model inspired by the human brain, designed to learn and make predictions from data.</a:t>
            </a:r>
          </a:p>
          <a:p>
            <a:pPr marL="342900" indent="-342900">
              <a:buFont typeface="Arial" panose="020B0604020202020204" pitchFamily="34" charset="0"/>
              <a:buChar char="•"/>
            </a:pPr>
            <a:endParaRPr lang="en-US" sz="2000" dirty="0">
              <a:solidFill>
                <a:srgbClr val="1F1F1F"/>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It consists of interconnected nodes, or "neurons," </a:t>
            </a:r>
            <a:r>
              <a:rPr lang="en-US" sz="2000" b="0" i="0" dirty="0" err="1">
                <a:solidFill>
                  <a:srgbClr val="1F1F1F"/>
                </a:solidFill>
                <a:effectLst/>
                <a:latin typeface="Calibri" panose="020F0502020204030204" pitchFamily="34" charset="0"/>
                <a:ea typeface="Calibri" panose="020F0502020204030204" pitchFamily="34" charset="0"/>
                <a:cs typeface="Calibri" panose="020F0502020204030204" pitchFamily="34" charset="0"/>
              </a:rPr>
              <a:t>organised</a:t>
            </a:r>
            <a:r>
              <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 into layers, where each neuron receives inputs, processes them, and produces an output. </a:t>
            </a:r>
          </a:p>
          <a:p>
            <a:pPr marL="342900" indent="-342900">
              <a:buFont typeface="Arial" panose="020B0604020202020204" pitchFamily="34" charset="0"/>
              <a:buChar char="•"/>
            </a:pPr>
            <a:endParaRPr lang="en-US" sz="2000" dirty="0">
              <a:solidFill>
                <a:srgbClr val="1F1F1F"/>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This process allows the network to learn patterns and make predictions by adjusting the weights of connections between neurons.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507F1599-4118-5250-526E-83C998BDC7FE}"/>
              </a:ext>
            </a:extLst>
          </p:cNvPr>
          <p:cNvSpPr txBox="1"/>
          <p:nvPr/>
        </p:nvSpPr>
        <p:spPr>
          <a:xfrm>
            <a:off x="2923592" y="432533"/>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Artificial Neural Network (ANN)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7129996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3B377EB-B406-02F2-F57C-DCCB8A6B78D3}"/>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Sigmoid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8DCE039-5460-6C19-2167-6F971BEC3C4C}"/>
              </a:ext>
            </a:extLst>
          </p:cNvPr>
          <p:cNvPicPr>
            <a:picLocks noChangeAspect="1"/>
          </p:cNvPicPr>
          <p:nvPr/>
        </p:nvPicPr>
        <p:blipFill>
          <a:blip r:embed="rId2"/>
          <a:stretch>
            <a:fillRect/>
          </a:stretch>
        </p:blipFill>
        <p:spPr>
          <a:xfrm>
            <a:off x="1323944" y="1173284"/>
            <a:ext cx="8779001" cy="4511431"/>
          </a:xfrm>
          <a:prstGeom prst="rect">
            <a:avLst/>
          </a:prstGeom>
        </p:spPr>
      </p:pic>
    </p:spTree>
    <p:extLst>
      <p:ext uri="{BB962C8B-B14F-4D97-AF65-F5344CB8AC3E}">
        <p14:creationId xmlns:p14="http://schemas.microsoft.com/office/powerpoint/2010/main" val="30569885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456CFB-F299-8C8C-5E00-D625E7AFA84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113550C1-A28B-F732-5F5C-22DED535C301}"/>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Sigmoid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32D830C5-C838-EE86-505D-BAD22BB95484}"/>
              </a:ext>
            </a:extLst>
          </p:cNvPr>
          <p:cNvSpPr txBox="1"/>
          <p:nvPr/>
        </p:nvSpPr>
        <p:spPr>
          <a:xfrm>
            <a:off x="1436913" y="1149325"/>
            <a:ext cx="8024327" cy="2246769"/>
          </a:xfrm>
          <a:prstGeom prst="rect">
            <a:avLst/>
          </a:prstGeom>
          <a:noFill/>
        </p:spPr>
        <p:txBody>
          <a:bodyPr wrap="square">
            <a:spAutoFit/>
          </a:bodyPr>
          <a:lstStyle/>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The sigmoid activation function is a mathematical function commonly used in neural networks, particularly for binary classification tasks.</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 It transforms a real-valued input into a value between 0 and 1, representing a probability.</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The output of the sigmoid function is always between 0 and 1.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46720000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376C2-1883-E973-6942-65C5669FDB7C}"/>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1DEE0A4-59F9-C028-D554-1830BBDC677A}"/>
              </a:ext>
            </a:extLst>
          </p:cNvPr>
          <p:cNvSpPr txBox="1"/>
          <p:nvPr/>
        </p:nvSpPr>
        <p:spPr>
          <a:xfrm>
            <a:off x="774441" y="370138"/>
            <a:ext cx="10571583" cy="523220"/>
          </a:xfrm>
          <a:prstGeom prst="rect">
            <a:avLst/>
          </a:prstGeom>
          <a:noFill/>
        </p:spPr>
        <p:txBody>
          <a:bodyPr wrap="square">
            <a:spAutoFit/>
          </a:bodyPr>
          <a:lstStyle/>
          <a:p>
            <a:pPr algn="ctr"/>
            <a:r>
              <a:rPr lang="en-IN" sz="28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Difference Between Threshold and Sigmoid Activation Function</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90F553A2-CD2C-3C69-2432-A32BAA716E2B}"/>
              </a:ext>
            </a:extLst>
          </p:cNvPr>
          <p:cNvSpPr txBox="1"/>
          <p:nvPr/>
        </p:nvSpPr>
        <p:spPr>
          <a:xfrm>
            <a:off x="1101011" y="1306486"/>
            <a:ext cx="9283960" cy="3785652"/>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Threshold activation produces a binary output (0 or 1) based on a threshold value.</a:t>
            </a:r>
          </a:p>
          <a:p>
            <a:pPr marL="342900" indent="-342900">
              <a:buFont typeface="Arial" panose="020B0604020202020204" pitchFamily="34" charset="0"/>
              <a:buChar char="•"/>
            </a:pPr>
            <a:r>
              <a:rPr lang="en-US" sz="2000" b="1" i="0" dirty="0">
                <a:solidFill>
                  <a:srgbClr val="001D35"/>
                </a:solidFill>
                <a:effectLst/>
                <a:latin typeface="Google Sans"/>
              </a:rPr>
              <a:t>Output:</a:t>
            </a:r>
            <a:r>
              <a:rPr lang="en-US" sz="2000" b="0" i="0" dirty="0">
                <a:solidFill>
                  <a:srgbClr val="001D35"/>
                </a:solidFill>
                <a:effectLst/>
                <a:latin typeface="Google Sans"/>
              </a:rPr>
              <a:t> Binary (0 or 1). </a:t>
            </a:r>
          </a:p>
          <a:p>
            <a:pPr marL="342900" indent="-342900">
              <a:buFont typeface="Arial" panose="020B0604020202020204" pitchFamily="34" charset="0"/>
              <a:buChar char="•"/>
            </a:pPr>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rPr>
              <a:t>S</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igmoid activation provides a continuous output between 0 and 1, representing a probability</a:t>
            </a:r>
          </a:p>
          <a:p>
            <a:pPr marL="342900" indent="-342900">
              <a:buFont typeface="Arial" panose="020B0604020202020204" pitchFamily="34" charset="0"/>
              <a:buChar char="•"/>
            </a:pPr>
            <a:r>
              <a:rPr lang="en-US" sz="2000" b="1" i="0" dirty="0">
                <a:solidFill>
                  <a:srgbClr val="001D35"/>
                </a:solidFill>
                <a:effectLst/>
                <a:latin typeface="Google Sans"/>
              </a:rPr>
              <a:t>Output:</a:t>
            </a:r>
            <a:r>
              <a:rPr lang="en-US" sz="2000" b="0" i="0" dirty="0">
                <a:solidFill>
                  <a:srgbClr val="001D35"/>
                </a:solidFill>
                <a:effectLst/>
                <a:latin typeface="Google Sans"/>
              </a:rPr>
              <a:t> </a:t>
            </a:r>
            <a:r>
              <a:rPr lang="en-US" sz="2000" b="0" i="0" dirty="0">
                <a:effectLst/>
                <a:latin typeface="Google Sans"/>
              </a:rPr>
              <a:t>Continuous range between 0 and 1, representing a probability.</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1"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Threshold activation function: </a:t>
            </a:r>
            <a:r>
              <a:rPr lang="en-US" sz="2000" b="0" i="0" dirty="0">
                <a:effectLst/>
                <a:latin typeface="Calibri" panose="020F0502020204030204" pitchFamily="34" charset="0"/>
                <a:ea typeface="Calibri" panose="020F0502020204030204" pitchFamily="34" charset="0"/>
                <a:cs typeface="Calibri" panose="020F0502020204030204" pitchFamily="34" charset="0"/>
              </a:rPr>
              <a:t>If the input exceeds a threshold value, the neuron is activated (output 1); otherwise, it's deactivated (output 0).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 The </a:t>
            </a:r>
            <a:r>
              <a:rPr lang="en-US" sz="2000" b="1" dirty="0">
                <a:latin typeface="Calibri" panose="020F0502020204030204" pitchFamily="34" charset="0"/>
                <a:ea typeface="Calibri" panose="020F0502020204030204" pitchFamily="34" charset="0"/>
                <a:cs typeface="Calibri" panose="020F0502020204030204" pitchFamily="34" charset="0"/>
              </a:rPr>
              <a:t>S</a:t>
            </a:r>
            <a:r>
              <a:rPr lang="en-US" sz="2000" b="1" i="0" dirty="0">
                <a:effectLst/>
                <a:latin typeface="Calibri" panose="020F0502020204030204" pitchFamily="34" charset="0"/>
                <a:ea typeface="Calibri" panose="020F0502020204030204" pitchFamily="34" charset="0"/>
                <a:cs typeface="Calibri" panose="020F0502020204030204" pitchFamily="34" charset="0"/>
              </a:rPr>
              <a:t>igmoid activation function </a:t>
            </a:r>
            <a:r>
              <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smoothly transforms the input into a value between 0 and 1, </a:t>
            </a:r>
            <a:r>
              <a:rPr lang="en-US" sz="2000" b="0" i="0" dirty="0">
                <a:effectLst/>
                <a:latin typeface="Calibri" panose="020F0502020204030204" pitchFamily="34" charset="0"/>
                <a:ea typeface="Calibri" panose="020F0502020204030204" pitchFamily="34" charset="0"/>
                <a:cs typeface="Calibri" panose="020F0502020204030204" pitchFamily="34" charset="0"/>
              </a:rPr>
              <a:t>with 0.5 typically used as a threshold for binary classification.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2646186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DCD1CE-475E-4EAF-0FBA-9B167FBF94EA}"/>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B6911EF-DFD5-7565-0B4F-CA79263F5A5C}"/>
              </a:ext>
            </a:extLst>
          </p:cNvPr>
          <p:cNvSpPr txBox="1"/>
          <p:nvPr/>
        </p:nvSpPr>
        <p:spPr>
          <a:xfrm>
            <a:off x="774441" y="370138"/>
            <a:ext cx="10571583" cy="523220"/>
          </a:xfrm>
          <a:prstGeom prst="rect">
            <a:avLst/>
          </a:prstGeom>
          <a:noFill/>
        </p:spPr>
        <p:txBody>
          <a:bodyPr wrap="square">
            <a:spAutoFit/>
          </a:bodyPr>
          <a:lstStyle/>
          <a:p>
            <a:pPr algn="ctr"/>
            <a:r>
              <a:rPr lang="en-IN" sz="28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Difference Between Threshold and Sigmoid Activation Function</a:t>
            </a:r>
            <a:endParaRPr lang="en-IN" sz="28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2" name="Table 1">
            <a:extLst>
              <a:ext uri="{FF2B5EF4-FFF2-40B4-BE49-F238E27FC236}">
                <a16:creationId xmlns:a16="http://schemas.microsoft.com/office/drawing/2014/main" id="{2BE8BC07-8AA6-E60B-9E43-6EC08DA29D32}"/>
              </a:ext>
            </a:extLst>
          </p:cNvPr>
          <p:cNvGraphicFramePr>
            <a:graphicFrameLocks noGrp="1"/>
          </p:cNvGraphicFramePr>
          <p:nvPr>
            <p:extLst>
              <p:ext uri="{D42A27DB-BD31-4B8C-83A1-F6EECF244321}">
                <p14:modId xmlns:p14="http://schemas.microsoft.com/office/powerpoint/2010/main" val="4143629032"/>
              </p:ext>
            </p:extLst>
          </p:nvPr>
        </p:nvGraphicFramePr>
        <p:xfrm>
          <a:off x="1290111" y="1339014"/>
          <a:ext cx="10055913" cy="4492619"/>
        </p:xfrm>
        <a:graphic>
          <a:graphicData uri="http://schemas.openxmlformats.org/drawingml/2006/table">
            <a:tbl>
              <a:tblPr/>
              <a:tblGrid>
                <a:gridCol w="2526108">
                  <a:extLst>
                    <a:ext uri="{9D8B030D-6E8A-4147-A177-3AD203B41FA5}">
                      <a16:colId xmlns:a16="http://schemas.microsoft.com/office/drawing/2014/main" val="1325739395"/>
                    </a:ext>
                  </a:extLst>
                </a:gridCol>
                <a:gridCol w="3732245">
                  <a:extLst>
                    <a:ext uri="{9D8B030D-6E8A-4147-A177-3AD203B41FA5}">
                      <a16:colId xmlns:a16="http://schemas.microsoft.com/office/drawing/2014/main" val="3972357920"/>
                    </a:ext>
                  </a:extLst>
                </a:gridCol>
                <a:gridCol w="3797560">
                  <a:extLst>
                    <a:ext uri="{9D8B030D-6E8A-4147-A177-3AD203B41FA5}">
                      <a16:colId xmlns:a16="http://schemas.microsoft.com/office/drawing/2014/main" val="3648992228"/>
                    </a:ext>
                  </a:extLst>
                </a:gridCol>
              </a:tblGrid>
              <a:tr h="900405">
                <a:tc>
                  <a:txBody>
                    <a:bodyPr/>
                    <a:lstStyle/>
                    <a:p>
                      <a:pPr algn="l" fontAlgn="t">
                        <a:lnSpc>
                          <a:spcPts val="1500"/>
                        </a:lnSpc>
                        <a:buNone/>
                      </a:pPr>
                      <a:r>
                        <a:rPr lang="en-IN" b="1" dirty="0">
                          <a:effectLst/>
                          <a:latin typeface="Calibri" panose="020F0502020204030204" pitchFamily="34" charset="0"/>
                          <a:ea typeface="Calibri" panose="020F0502020204030204" pitchFamily="34" charset="0"/>
                          <a:cs typeface="Calibri" panose="020F0502020204030204" pitchFamily="34" charset="0"/>
                        </a:rPr>
                        <a:t>Feature</a:t>
                      </a:r>
                    </a:p>
                  </a:txBody>
                  <a:tcPr marR="7620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t">
                        <a:lnSpc>
                          <a:spcPts val="1500"/>
                        </a:lnSpc>
                        <a:buNone/>
                      </a:pPr>
                      <a:r>
                        <a:rPr lang="en-IN" b="1" dirty="0">
                          <a:effectLst/>
                          <a:latin typeface="Calibri" panose="020F0502020204030204" pitchFamily="34" charset="0"/>
                          <a:ea typeface="Calibri" panose="020F0502020204030204" pitchFamily="34" charset="0"/>
                          <a:cs typeface="Calibri" panose="020F0502020204030204" pitchFamily="34" charset="0"/>
                        </a:rPr>
                        <a:t>Threshold Activation Function</a:t>
                      </a:r>
                    </a:p>
                  </a:txBody>
                  <a:tcPr marL="76200" marR="7620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l" fontAlgn="t">
                        <a:lnSpc>
                          <a:spcPts val="1500"/>
                        </a:lnSpc>
                        <a:buNone/>
                      </a:pPr>
                      <a:r>
                        <a:rPr lang="en-IN" b="1" dirty="0">
                          <a:effectLst/>
                          <a:latin typeface="Calibri" panose="020F0502020204030204" pitchFamily="34" charset="0"/>
                          <a:ea typeface="Calibri" panose="020F0502020204030204" pitchFamily="34" charset="0"/>
                          <a:cs typeface="Calibri" panose="020F0502020204030204" pitchFamily="34" charset="0"/>
                        </a:rPr>
                        <a:t>Sigmoid Activation Function</a:t>
                      </a:r>
                    </a:p>
                  </a:txBody>
                  <a:tcPr marL="7620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4009433717"/>
                  </a:ext>
                </a:extLst>
              </a:tr>
              <a:tr h="721734">
                <a:tc>
                  <a:txBody>
                    <a:bodyPr/>
                    <a:lstStyle/>
                    <a:p>
                      <a:pPr fontAlgn="t">
                        <a:lnSpc>
                          <a:spcPts val="1500"/>
                        </a:lnSpc>
                        <a:buNone/>
                      </a:pPr>
                      <a:r>
                        <a:rPr lang="en-IN" dirty="0">
                          <a:effectLst/>
                          <a:latin typeface="Calibri" panose="020F0502020204030204" pitchFamily="34" charset="0"/>
                          <a:ea typeface="Calibri" panose="020F0502020204030204" pitchFamily="34" charset="0"/>
                          <a:cs typeface="Calibri" panose="020F0502020204030204" pitchFamily="34" charset="0"/>
                        </a:rPr>
                        <a:t>Output Range</a:t>
                      </a:r>
                    </a:p>
                  </a:txBody>
                  <a:tcPr marR="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lnSpc>
                          <a:spcPts val="1500"/>
                        </a:lnSpc>
                        <a:buNone/>
                      </a:pPr>
                      <a:r>
                        <a:rPr lang="en-IN" dirty="0">
                          <a:effectLst/>
                          <a:latin typeface="Calibri" panose="020F0502020204030204" pitchFamily="34" charset="0"/>
                          <a:ea typeface="Calibri" panose="020F0502020204030204" pitchFamily="34" charset="0"/>
                          <a:cs typeface="Calibri" panose="020F0502020204030204" pitchFamily="34" charset="0"/>
                        </a:rPr>
                        <a:t>Binary (0 or 1)</a:t>
                      </a:r>
                    </a:p>
                  </a:txBody>
                  <a:tcPr marL="76200" marR="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lnSpc>
                          <a:spcPts val="1500"/>
                        </a:lnSpc>
                        <a:buNone/>
                      </a:pPr>
                      <a:r>
                        <a:rPr lang="en-IN">
                          <a:effectLst/>
                          <a:latin typeface="Calibri" panose="020F0502020204030204" pitchFamily="34" charset="0"/>
                          <a:ea typeface="Calibri" panose="020F0502020204030204" pitchFamily="34" charset="0"/>
                          <a:cs typeface="Calibri" panose="020F0502020204030204" pitchFamily="34" charset="0"/>
                        </a:rPr>
                        <a:t>Continuous (0 to 1)</a:t>
                      </a:r>
                    </a:p>
                  </a:txBody>
                  <a:tcPr marL="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4107537787"/>
                  </a:ext>
                </a:extLst>
              </a:tr>
              <a:tr h="956827">
                <a:tc>
                  <a:txBody>
                    <a:bodyPr/>
                    <a:lstStyle/>
                    <a:p>
                      <a:pPr fontAlgn="t">
                        <a:lnSpc>
                          <a:spcPts val="1500"/>
                        </a:lnSpc>
                        <a:buNone/>
                      </a:pPr>
                      <a:r>
                        <a:rPr lang="en-IN" dirty="0">
                          <a:effectLst/>
                          <a:latin typeface="Calibri" panose="020F0502020204030204" pitchFamily="34" charset="0"/>
                          <a:ea typeface="Calibri" panose="020F0502020204030204" pitchFamily="34" charset="0"/>
                          <a:cs typeface="Calibri" panose="020F0502020204030204" pitchFamily="34" charset="0"/>
                        </a:rPr>
                        <a:t>Derivative</a:t>
                      </a:r>
                    </a:p>
                  </a:txBody>
                  <a:tcPr marR="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lnSpc>
                          <a:spcPts val="1500"/>
                        </a:lnSpc>
                        <a:buNone/>
                      </a:pPr>
                      <a:r>
                        <a:rPr lang="en-US" dirty="0">
                          <a:effectLst/>
                          <a:latin typeface="Calibri" panose="020F0502020204030204" pitchFamily="34" charset="0"/>
                          <a:ea typeface="Calibri" panose="020F0502020204030204" pitchFamily="34" charset="0"/>
                          <a:cs typeface="Calibri" panose="020F0502020204030204" pitchFamily="34" charset="0"/>
                        </a:rPr>
                        <a:t>Not differentiable at the threshold</a:t>
                      </a:r>
                    </a:p>
                  </a:txBody>
                  <a:tcPr marL="76200" marR="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lnSpc>
                          <a:spcPts val="1500"/>
                        </a:lnSpc>
                        <a:buNone/>
                      </a:pPr>
                      <a:r>
                        <a:rPr lang="en-IN">
                          <a:effectLst/>
                          <a:latin typeface="Calibri" panose="020F0502020204030204" pitchFamily="34" charset="0"/>
                          <a:ea typeface="Calibri" panose="020F0502020204030204" pitchFamily="34" charset="0"/>
                          <a:cs typeface="Calibri" panose="020F0502020204030204" pitchFamily="34" charset="0"/>
                        </a:rPr>
                        <a:t>Differentiable everywhere</a:t>
                      </a:r>
                    </a:p>
                  </a:txBody>
                  <a:tcPr marL="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989941679"/>
                  </a:ext>
                </a:extLst>
              </a:tr>
              <a:tr h="1191919">
                <a:tc>
                  <a:txBody>
                    <a:bodyPr/>
                    <a:lstStyle/>
                    <a:p>
                      <a:pPr fontAlgn="t">
                        <a:lnSpc>
                          <a:spcPts val="1500"/>
                        </a:lnSpc>
                        <a:buNone/>
                      </a:pPr>
                      <a:r>
                        <a:rPr lang="en-IN">
                          <a:effectLst/>
                          <a:latin typeface="Calibri" panose="020F0502020204030204" pitchFamily="34" charset="0"/>
                          <a:ea typeface="Calibri" panose="020F0502020204030204" pitchFamily="34" charset="0"/>
                          <a:cs typeface="Calibri" panose="020F0502020204030204" pitchFamily="34" charset="0"/>
                        </a:rPr>
                        <a:t>Use Cases</a:t>
                      </a:r>
                    </a:p>
                  </a:txBody>
                  <a:tcPr marR="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lnSpc>
                          <a:spcPts val="1500"/>
                        </a:lnSpc>
                        <a:buNone/>
                      </a:pPr>
                      <a:r>
                        <a:rPr lang="en-IN">
                          <a:effectLst/>
                          <a:latin typeface="Calibri" panose="020F0502020204030204" pitchFamily="34" charset="0"/>
                          <a:ea typeface="Calibri" panose="020F0502020204030204" pitchFamily="34" charset="0"/>
                          <a:cs typeface="Calibri" panose="020F0502020204030204" pitchFamily="34" charset="0"/>
                        </a:rPr>
                        <a:t>Simple binary classification, perceptrons</a:t>
                      </a:r>
                    </a:p>
                  </a:txBody>
                  <a:tcPr marL="76200" marR="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lnSpc>
                          <a:spcPts val="1500"/>
                        </a:lnSpc>
                        <a:buNone/>
                      </a:pPr>
                      <a:r>
                        <a:rPr lang="en-US" dirty="0">
                          <a:effectLst/>
                          <a:latin typeface="Calibri" panose="020F0502020204030204" pitchFamily="34" charset="0"/>
                          <a:ea typeface="Calibri" panose="020F0502020204030204" pitchFamily="34" charset="0"/>
                          <a:cs typeface="Calibri" panose="020F0502020204030204" pitchFamily="34" charset="0"/>
                        </a:rPr>
                        <a:t>Classification, probability prediction, output layers</a:t>
                      </a:r>
                    </a:p>
                  </a:txBody>
                  <a:tcPr marL="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3837032421"/>
                  </a:ext>
                </a:extLst>
              </a:tr>
              <a:tr h="721734">
                <a:tc>
                  <a:txBody>
                    <a:bodyPr/>
                    <a:lstStyle/>
                    <a:p>
                      <a:pPr fontAlgn="t">
                        <a:lnSpc>
                          <a:spcPts val="1500"/>
                        </a:lnSpc>
                        <a:buNone/>
                      </a:pPr>
                      <a:r>
                        <a:rPr lang="en-IN">
                          <a:effectLst/>
                          <a:latin typeface="Calibri" panose="020F0502020204030204" pitchFamily="34" charset="0"/>
                          <a:ea typeface="Calibri" panose="020F0502020204030204" pitchFamily="34" charset="0"/>
                          <a:cs typeface="Calibri" panose="020F0502020204030204" pitchFamily="34" charset="0"/>
                        </a:rPr>
                        <a:t>Non-Linearity</a:t>
                      </a:r>
                    </a:p>
                  </a:txBody>
                  <a:tcPr marR="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lnSpc>
                          <a:spcPts val="1500"/>
                        </a:lnSpc>
                        <a:buNone/>
                      </a:pPr>
                      <a:r>
                        <a:rPr lang="en-IN">
                          <a:effectLst/>
                          <a:latin typeface="Calibri" panose="020F0502020204030204" pitchFamily="34" charset="0"/>
                          <a:ea typeface="Calibri" panose="020F0502020204030204" pitchFamily="34" charset="0"/>
                          <a:cs typeface="Calibri" panose="020F0502020204030204" pitchFamily="34" charset="0"/>
                        </a:rPr>
                        <a:t>Introduces non-linearity</a:t>
                      </a:r>
                    </a:p>
                  </a:txBody>
                  <a:tcPr marL="76200" marR="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tc>
                  <a:txBody>
                    <a:bodyPr/>
                    <a:lstStyle/>
                    <a:p>
                      <a:pPr fontAlgn="t">
                        <a:lnSpc>
                          <a:spcPts val="1500"/>
                        </a:lnSpc>
                        <a:buNone/>
                      </a:pPr>
                      <a:r>
                        <a:rPr lang="en-IN" dirty="0">
                          <a:effectLst/>
                          <a:latin typeface="Calibri" panose="020F0502020204030204" pitchFamily="34" charset="0"/>
                          <a:ea typeface="Calibri" panose="020F0502020204030204" pitchFamily="34" charset="0"/>
                          <a:cs typeface="Calibri" panose="020F0502020204030204" pitchFamily="34" charset="0"/>
                        </a:rPr>
                        <a:t>Introduces non-linearity</a:t>
                      </a:r>
                    </a:p>
                  </a:txBody>
                  <a:tcPr marL="76200" marT="91440" marB="9144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solidFill>
                  </a:tcPr>
                </a:tc>
                <a:extLst>
                  <a:ext uri="{0D108BD9-81ED-4DB2-BD59-A6C34878D82A}">
                    <a16:rowId xmlns:a16="http://schemas.microsoft.com/office/drawing/2014/main" val="2367432158"/>
                  </a:ext>
                </a:extLst>
              </a:tr>
            </a:tbl>
          </a:graphicData>
        </a:graphic>
      </p:graphicFrame>
    </p:spTree>
    <p:extLst>
      <p:ext uri="{BB962C8B-B14F-4D97-AF65-F5344CB8AC3E}">
        <p14:creationId xmlns:p14="http://schemas.microsoft.com/office/powerpoint/2010/main" val="30812126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C24504-6A52-7A23-EBEC-E0EA3AF6100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9C71652-6B71-78CD-FE77-51E804C2E883}"/>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Rectifier Activation </a:t>
            </a: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F</a:t>
            </a: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53ECBE15-9BBE-74CE-102E-5922F21D1FEC}"/>
              </a:ext>
            </a:extLst>
          </p:cNvPr>
          <p:cNvPicPr>
            <a:picLocks noChangeAspect="1"/>
          </p:cNvPicPr>
          <p:nvPr/>
        </p:nvPicPr>
        <p:blipFill>
          <a:blip r:embed="rId2"/>
          <a:stretch>
            <a:fillRect/>
          </a:stretch>
        </p:blipFill>
        <p:spPr>
          <a:xfrm>
            <a:off x="1435966" y="1057413"/>
            <a:ext cx="9320068" cy="4892464"/>
          </a:xfrm>
          <a:prstGeom prst="rect">
            <a:avLst/>
          </a:prstGeom>
        </p:spPr>
      </p:pic>
    </p:spTree>
    <p:extLst>
      <p:ext uri="{BB962C8B-B14F-4D97-AF65-F5344CB8AC3E}">
        <p14:creationId xmlns:p14="http://schemas.microsoft.com/office/powerpoint/2010/main" val="9654467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78349C-7ECA-5253-68C7-08144F1664A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C958247E-5EF0-D4A1-C450-436244AC64F8}"/>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Rectifier Activation </a:t>
            </a: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F</a:t>
            </a: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786E5BA-6FC6-38D4-784D-50F03387CB8F}"/>
              </a:ext>
            </a:extLst>
          </p:cNvPr>
          <p:cNvSpPr txBox="1"/>
          <p:nvPr/>
        </p:nvSpPr>
        <p:spPr>
          <a:xfrm>
            <a:off x="1912775" y="1074509"/>
            <a:ext cx="8257591" cy="4708981"/>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 rectifier activation function, or </a:t>
            </a:r>
            <a:r>
              <a:rPr lang="en-US" sz="2000" b="0" i="0"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ReLU</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(Rectified Linear Unit), is a simple and widely used activation function in neural networks. </a:t>
            </a:r>
          </a:p>
          <a:p>
            <a:pPr marL="342900" indent="-342900">
              <a:buFont typeface="Arial" panose="020B0604020202020204" pitchFamily="34" charset="0"/>
              <a:buChar char="•"/>
            </a:pP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rPr>
              <a:t>If the input is positive, the output is the input itself. </a:t>
            </a:r>
          </a:p>
          <a:p>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rPr>
              <a:t>If the input is zero or negative, the output is zero. </a:t>
            </a:r>
          </a:p>
          <a:p>
            <a:pPr marL="342900" indent="-342900">
              <a:buFont typeface="Arial" panose="020B0604020202020204" pitchFamily="34" charset="0"/>
              <a:buChar char="•"/>
            </a:pPr>
            <a:endPar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70C0"/>
                </a:solidFill>
                <a:effectLst/>
                <a:latin typeface="Google Sans"/>
              </a:rPr>
              <a:t> If the output of a </a:t>
            </a:r>
            <a:r>
              <a:rPr lang="en-US" sz="2000" b="0" i="0" dirty="0" err="1">
                <a:solidFill>
                  <a:srgbClr val="0070C0"/>
                </a:solidFill>
                <a:effectLst/>
                <a:latin typeface="Google Sans"/>
              </a:rPr>
              <a:t>ReLU</a:t>
            </a:r>
            <a:r>
              <a:rPr lang="en-US" sz="2000" b="0" i="0" dirty="0">
                <a:solidFill>
                  <a:srgbClr val="0070C0"/>
                </a:solidFill>
                <a:effectLst/>
                <a:latin typeface="Google Sans"/>
              </a:rPr>
              <a:t> function is greater than zero, it will be passed through to the next layer.</a:t>
            </a:r>
          </a:p>
          <a:p>
            <a:endParaRPr lang="en-US" sz="2000" b="0" i="0" dirty="0">
              <a:solidFill>
                <a:srgbClr val="0070C0"/>
              </a:solidFill>
              <a:effectLst/>
              <a:latin typeface="Google Sans"/>
            </a:endParaRPr>
          </a:p>
          <a:p>
            <a:pPr marL="342900" indent="-342900">
              <a:buFont typeface="Arial" panose="020B0604020202020204" pitchFamily="34" charset="0"/>
              <a:buChar char="•"/>
            </a:pPr>
            <a:r>
              <a:rPr lang="en-US" sz="2000" b="0" i="0" dirty="0">
                <a:solidFill>
                  <a:srgbClr val="001D35"/>
                </a:solidFill>
                <a:effectLst/>
                <a:latin typeface="Google Sans"/>
              </a:rPr>
              <a:t> If the output of a neuron's weighted sum and bias is positive, the </a:t>
            </a:r>
            <a:r>
              <a:rPr lang="en-US" sz="2000" b="0" i="0" dirty="0" err="1">
                <a:solidFill>
                  <a:srgbClr val="001D35"/>
                </a:solidFill>
                <a:effectLst/>
                <a:latin typeface="Google Sans"/>
              </a:rPr>
              <a:t>ReLU</a:t>
            </a:r>
            <a:r>
              <a:rPr lang="en-US" sz="2000" b="0" i="0" dirty="0">
                <a:solidFill>
                  <a:srgbClr val="001D35"/>
                </a:solidFill>
                <a:effectLst/>
                <a:latin typeface="Google Sans"/>
              </a:rPr>
              <a:t> activation function will </a:t>
            </a:r>
            <a:r>
              <a:rPr lang="en-US" sz="2000" b="0" i="0" dirty="0">
                <a:solidFill>
                  <a:srgbClr val="0070C0"/>
                </a:solidFill>
                <a:effectLst/>
                <a:latin typeface="Google Sans"/>
              </a:rPr>
              <a:t>pass that positive value directly to the next layer in the neural network. </a:t>
            </a:r>
            <a:endPar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solidFill>
                <a:srgbClr val="001D35"/>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88345303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B36FC7-1D6A-02A0-A9A1-8205002FCCB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73DB65-B4C5-EC2F-FA87-6828EE91A8BA}"/>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Hyperbolic Tangent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E0B550F-0095-53E8-BFB9-885E8FA9E80E}"/>
              </a:ext>
            </a:extLst>
          </p:cNvPr>
          <p:cNvPicPr>
            <a:picLocks noChangeAspect="1"/>
          </p:cNvPicPr>
          <p:nvPr/>
        </p:nvPicPr>
        <p:blipFill>
          <a:blip r:embed="rId2"/>
          <a:stretch>
            <a:fillRect/>
          </a:stretch>
        </p:blipFill>
        <p:spPr>
          <a:xfrm>
            <a:off x="1458828" y="1017061"/>
            <a:ext cx="9274344" cy="4823878"/>
          </a:xfrm>
          <a:prstGeom prst="rect">
            <a:avLst/>
          </a:prstGeom>
        </p:spPr>
      </p:pic>
    </p:spTree>
    <p:extLst>
      <p:ext uri="{BB962C8B-B14F-4D97-AF65-F5344CB8AC3E}">
        <p14:creationId xmlns:p14="http://schemas.microsoft.com/office/powerpoint/2010/main" val="355105542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F15CF-A36F-917D-16B1-A28495D808D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E40F493-EF4E-26DE-2BA2-71B1E6C8CA33}"/>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Hyperbolic Tangent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E2FDB271-1141-F619-EE66-79522BC19D88}"/>
              </a:ext>
            </a:extLst>
          </p:cNvPr>
          <p:cNvSpPr txBox="1"/>
          <p:nvPr/>
        </p:nvSpPr>
        <p:spPr>
          <a:xfrm>
            <a:off x="1511558" y="1110543"/>
            <a:ext cx="10235683" cy="3785652"/>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The hyperbolic tangent function, denoted as "tanh(x)", is </a:t>
            </a:r>
            <a:r>
              <a:rPr lang="en-US" sz="2000" dirty="0">
                <a:latin typeface="Calibri" panose="020F0502020204030204" pitchFamily="34" charset="0"/>
                <a:ea typeface="Calibri" panose="020F0502020204030204" pitchFamily="34" charset="0"/>
                <a:cs typeface="Calibri" panose="020F0502020204030204" pitchFamily="34" charset="0"/>
              </a:rPr>
              <a:t>a mathematical function that's a hyperbolic analogue of the trigonometric tangent function.</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The function's graph is S-shaped and has horizontal asymptotes at y = 1 and y = -1. </a:t>
            </a:r>
          </a:p>
          <a:p>
            <a:pPr marL="342900" indent="-342900">
              <a:buFont typeface="Arial" panose="020B0604020202020204" pitchFamily="34" charset="0"/>
              <a:buChar char="•"/>
            </a:pPr>
            <a:endPar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The hyperbolic tangent (tanh) function's output </a:t>
            </a:r>
            <a:r>
              <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rPr>
              <a:t>always falls between -1 and 1. </a:t>
            </a:r>
            <a:r>
              <a:rPr lang="en-US" sz="2000" b="0" i="0" dirty="0">
                <a:effectLst/>
                <a:latin typeface="Calibri" panose="020F0502020204030204" pitchFamily="34" charset="0"/>
                <a:ea typeface="Calibri" panose="020F0502020204030204" pitchFamily="34" charset="0"/>
                <a:cs typeface="Calibri" panose="020F0502020204030204" pitchFamily="34" charset="0"/>
              </a:rPr>
              <a:t>This means that it can deal with negative values more effectively than the sigmoid function, which has a range of 0 to 1.</a:t>
            </a:r>
          </a:p>
          <a:p>
            <a:pPr marL="342900" indent="-342900">
              <a:buFont typeface="Arial" panose="020B0604020202020204" pitchFamily="34" charset="0"/>
              <a:buChar char="•"/>
            </a:pP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The output from the tanh layer, which lies between -1 and 1, becomes the input to the next layer. This input is then processed by the next layer's weights, biases, and activation function, and the process continues until the final output layer is reached.</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163083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6A7D69-9A22-1216-9F86-000C00DD38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1C928D5-8A71-A8C5-2E5E-5B5AD76CED84}"/>
              </a:ext>
            </a:extLst>
          </p:cNvPr>
          <p:cNvSpPr txBox="1"/>
          <p:nvPr/>
        </p:nvSpPr>
        <p:spPr>
          <a:xfrm>
            <a:off x="1934546" y="379468"/>
            <a:ext cx="8322907" cy="553998"/>
          </a:xfrm>
          <a:prstGeom prst="rect">
            <a:avLst/>
          </a:prstGeom>
          <a:noFill/>
        </p:spPr>
        <p:txBody>
          <a:bodyPr wrap="square">
            <a:spAutoFit/>
          </a:bodyPr>
          <a:lstStyle/>
          <a:p>
            <a:pPr algn="ctr"/>
            <a:r>
              <a:rPr lang="en-IN" sz="3000" i="0" dirty="0">
                <a:effectLst/>
                <a:latin typeface="Calibri" panose="020F0502020204030204" pitchFamily="34" charset="0"/>
                <a:ea typeface="Calibri" panose="020F0502020204030204" pitchFamily="34" charset="0"/>
                <a:cs typeface="Calibri" panose="020F0502020204030204" pitchFamily="34" charset="0"/>
              </a:rPr>
              <a:t>Comparison: Tanh vs. Sigmoid vs. </a:t>
            </a:r>
            <a:r>
              <a:rPr lang="en-IN" sz="3000" i="0" dirty="0" err="1">
                <a:effectLst/>
                <a:latin typeface="Calibri" panose="020F0502020204030204" pitchFamily="34" charset="0"/>
                <a:ea typeface="Calibri" panose="020F0502020204030204" pitchFamily="34" charset="0"/>
                <a:cs typeface="Calibri" panose="020F0502020204030204" pitchFamily="34" charset="0"/>
              </a:rPr>
              <a:t>ReLU</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graphicFrame>
        <p:nvGraphicFramePr>
          <p:cNvPr id="3" name="Table 2">
            <a:extLst>
              <a:ext uri="{FF2B5EF4-FFF2-40B4-BE49-F238E27FC236}">
                <a16:creationId xmlns:a16="http://schemas.microsoft.com/office/drawing/2014/main" id="{78C1FD86-C55E-6012-F4CB-08B530664667}"/>
              </a:ext>
            </a:extLst>
          </p:cNvPr>
          <p:cNvGraphicFramePr>
            <a:graphicFrameLocks noGrp="1"/>
          </p:cNvGraphicFramePr>
          <p:nvPr>
            <p:extLst>
              <p:ext uri="{D42A27DB-BD31-4B8C-83A1-F6EECF244321}">
                <p14:modId xmlns:p14="http://schemas.microsoft.com/office/powerpoint/2010/main" val="1415765091"/>
              </p:ext>
            </p:extLst>
          </p:nvPr>
        </p:nvGraphicFramePr>
        <p:xfrm>
          <a:off x="903515" y="1382969"/>
          <a:ext cx="10515600" cy="3657600"/>
        </p:xfrm>
        <a:graphic>
          <a:graphicData uri="http://schemas.openxmlformats.org/drawingml/2006/table">
            <a:tbl>
              <a:tblPr/>
              <a:tblGrid>
                <a:gridCol w="2628900">
                  <a:extLst>
                    <a:ext uri="{9D8B030D-6E8A-4147-A177-3AD203B41FA5}">
                      <a16:colId xmlns:a16="http://schemas.microsoft.com/office/drawing/2014/main" val="1382152219"/>
                    </a:ext>
                  </a:extLst>
                </a:gridCol>
                <a:gridCol w="2628900">
                  <a:extLst>
                    <a:ext uri="{9D8B030D-6E8A-4147-A177-3AD203B41FA5}">
                      <a16:colId xmlns:a16="http://schemas.microsoft.com/office/drawing/2014/main" val="781187350"/>
                    </a:ext>
                  </a:extLst>
                </a:gridCol>
                <a:gridCol w="2628900">
                  <a:extLst>
                    <a:ext uri="{9D8B030D-6E8A-4147-A177-3AD203B41FA5}">
                      <a16:colId xmlns:a16="http://schemas.microsoft.com/office/drawing/2014/main" val="942090513"/>
                    </a:ext>
                  </a:extLst>
                </a:gridCol>
                <a:gridCol w="2628900">
                  <a:extLst>
                    <a:ext uri="{9D8B030D-6E8A-4147-A177-3AD203B41FA5}">
                      <a16:colId xmlns:a16="http://schemas.microsoft.com/office/drawing/2014/main" val="3886027922"/>
                    </a:ext>
                  </a:extLst>
                </a:gridCol>
              </a:tblGrid>
              <a:tr h="0">
                <a:tc>
                  <a:txBody>
                    <a:bodyPr/>
                    <a:lstStyle/>
                    <a:p>
                      <a:pPr algn="ctr" fontAlgn="base"/>
                      <a:r>
                        <a:rPr lang="en-IN" sz="2000" b="1" dirty="0">
                          <a:effectLst/>
                          <a:latin typeface="Calibri" panose="020F0502020204030204" pitchFamily="34" charset="0"/>
                          <a:ea typeface="Calibri" panose="020F0502020204030204" pitchFamily="34" charset="0"/>
                          <a:cs typeface="Calibri" panose="020F0502020204030204" pitchFamily="34" charset="0"/>
                        </a:rPr>
                        <a:t>Feature</a:t>
                      </a:r>
                    </a:p>
                  </a:txBody>
                  <a:tcPr marL="38100" marR="381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ase"/>
                      <a:r>
                        <a:rPr lang="en-IN" sz="2000" b="1" dirty="0">
                          <a:effectLst/>
                          <a:latin typeface="Calibri" panose="020F0502020204030204" pitchFamily="34" charset="0"/>
                          <a:ea typeface="Calibri" panose="020F0502020204030204" pitchFamily="34" charset="0"/>
                          <a:cs typeface="Calibri" panose="020F0502020204030204" pitchFamily="34" charset="0"/>
                        </a:rPr>
                        <a:t>Sigmoid</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ase"/>
                      <a:r>
                        <a:rPr lang="en-IN" sz="2000" b="1" dirty="0">
                          <a:effectLst/>
                          <a:latin typeface="Calibri" panose="020F0502020204030204" pitchFamily="34" charset="0"/>
                          <a:ea typeface="Calibri" panose="020F0502020204030204" pitchFamily="34" charset="0"/>
                          <a:cs typeface="Calibri" panose="020F0502020204030204" pitchFamily="34" charset="0"/>
                        </a:rPr>
                        <a:t>Tanh</a:t>
                      </a: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tc>
                  <a:txBody>
                    <a:bodyPr/>
                    <a:lstStyle/>
                    <a:p>
                      <a:pPr algn="ctr" fontAlgn="base"/>
                      <a:r>
                        <a:rPr lang="en-IN" sz="2000" b="1" dirty="0" err="1">
                          <a:effectLst/>
                          <a:latin typeface="Calibri" panose="020F0502020204030204" pitchFamily="34" charset="0"/>
                          <a:ea typeface="Calibri" panose="020F0502020204030204" pitchFamily="34" charset="0"/>
                          <a:cs typeface="Calibri" panose="020F0502020204030204" pitchFamily="34" charset="0"/>
                        </a:rPr>
                        <a:t>ReLU</a:t>
                      </a:r>
                      <a:endParaRPr lang="en-IN" sz="2000" b="1" dirty="0">
                        <a:effectLst/>
                        <a:latin typeface="Calibri" panose="020F0502020204030204" pitchFamily="34" charset="0"/>
                        <a:ea typeface="Calibri" panose="020F0502020204030204" pitchFamily="34" charset="0"/>
                        <a:cs typeface="Calibri" panose="020F0502020204030204" pitchFamily="34" charset="0"/>
                      </a:endParaRPr>
                    </a:p>
                  </a:txBody>
                  <a:tcPr marL="76200" marR="76200" marT="76200" marB="762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3">
                        <a:lumMod val="20000"/>
                        <a:lumOff val="80000"/>
                      </a:schemeClr>
                    </a:solidFill>
                  </a:tcPr>
                </a:tc>
                <a:extLst>
                  <a:ext uri="{0D108BD9-81ED-4DB2-BD59-A6C34878D82A}">
                    <a16:rowId xmlns:a16="http://schemas.microsoft.com/office/drawing/2014/main" val="880882535"/>
                  </a:ext>
                </a:extLst>
              </a:tr>
              <a:tr h="0">
                <a:tc>
                  <a:txBody>
                    <a:bodyPr/>
                    <a:lstStyle/>
                    <a:p>
                      <a:pPr algn="ctr" fontAlgn="ctr"/>
                      <a:r>
                        <a:rPr lang="en-IN" sz="2000" b="1">
                          <a:effectLst/>
                          <a:latin typeface="Calibri" panose="020F0502020204030204" pitchFamily="34" charset="0"/>
                          <a:ea typeface="Calibri" panose="020F0502020204030204" pitchFamily="34" charset="0"/>
                          <a:cs typeface="Calibri" panose="020F0502020204030204" pitchFamily="34" charset="0"/>
                        </a:rPr>
                        <a:t>Range</a:t>
                      </a:r>
                      <a:endParaRPr lang="en-IN" sz="2000" b="0">
                        <a:effectLst/>
                        <a:latin typeface="Calibri" panose="020F0502020204030204" pitchFamily="34" charset="0"/>
                        <a:ea typeface="Calibri" panose="020F0502020204030204" pitchFamily="34" charset="0"/>
                        <a:cs typeface="Calibri" panose="020F0502020204030204" pitchFamily="34" charset="0"/>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(0, 1)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dirty="0">
                          <a:effectLst/>
                          <a:latin typeface="Calibri" panose="020F0502020204030204" pitchFamily="34" charset="0"/>
                          <a:ea typeface="Calibri" panose="020F0502020204030204" pitchFamily="34" charset="0"/>
                          <a:cs typeface="Calibri" panose="020F0502020204030204" pitchFamily="34" charset="0"/>
                        </a:rPr>
                        <a:t>(-1, 1)</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dirty="0">
                          <a:effectLst/>
                          <a:latin typeface="Calibri" panose="020F0502020204030204" pitchFamily="34" charset="0"/>
                          <a:ea typeface="Calibri" panose="020F0502020204030204" pitchFamily="34" charset="0"/>
                          <a:cs typeface="Calibri" panose="020F0502020204030204" pitchFamily="34" charset="0"/>
                        </a:rPr>
                        <a:t>[0, ∞)</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4171829288"/>
                  </a:ext>
                </a:extLst>
              </a:tr>
              <a:tr h="0">
                <a:tc>
                  <a:txBody>
                    <a:bodyPr/>
                    <a:lstStyle/>
                    <a:p>
                      <a:pPr algn="ctr" fontAlgn="ctr"/>
                      <a:r>
                        <a:rPr lang="en-IN" sz="2000" b="1">
                          <a:effectLst/>
                          <a:latin typeface="Calibri" panose="020F0502020204030204" pitchFamily="34" charset="0"/>
                          <a:ea typeface="Calibri" panose="020F0502020204030204" pitchFamily="34" charset="0"/>
                          <a:cs typeface="Calibri" panose="020F0502020204030204" pitchFamily="34" charset="0"/>
                        </a:rPr>
                        <a:t>Vanishing Gradient Problem</a:t>
                      </a:r>
                      <a:endParaRPr lang="en-IN" sz="2000" b="0">
                        <a:effectLst/>
                        <a:latin typeface="Calibri" panose="020F0502020204030204" pitchFamily="34" charset="0"/>
                        <a:ea typeface="Calibri" panose="020F0502020204030204" pitchFamily="34" charset="0"/>
                        <a:cs typeface="Calibri" panose="020F0502020204030204" pitchFamily="34" charset="0"/>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Yes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Yes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No</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686429622"/>
                  </a:ext>
                </a:extLst>
              </a:tr>
              <a:tr h="0">
                <a:tc>
                  <a:txBody>
                    <a:bodyPr/>
                    <a:lstStyle/>
                    <a:p>
                      <a:pPr algn="ctr" fontAlgn="ctr"/>
                      <a:r>
                        <a:rPr lang="en-IN" sz="2000" b="1">
                          <a:effectLst/>
                          <a:latin typeface="Calibri" panose="020F0502020204030204" pitchFamily="34" charset="0"/>
                          <a:ea typeface="Calibri" panose="020F0502020204030204" pitchFamily="34" charset="0"/>
                          <a:cs typeface="Calibri" panose="020F0502020204030204" pitchFamily="34" charset="0"/>
                        </a:rPr>
                        <a:t>Zero-Centered</a:t>
                      </a:r>
                      <a:endParaRPr lang="en-IN" sz="2000" b="0">
                        <a:effectLst/>
                        <a:latin typeface="Calibri" panose="020F0502020204030204" pitchFamily="34" charset="0"/>
                        <a:ea typeface="Calibri" panose="020F0502020204030204" pitchFamily="34" charset="0"/>
                        <a:cs typeface="Calibri" panose="020F0502020204030204" pitchFamily="34" charset="0"/>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dirty="0">
                          <a:effectLst/>
                          <a:latin typeface="Calibri" panose="020F0502020204030204" pitchFamily="34" charset="0"/>
                          <a:ea typeface="Calibri" panose="020F0502020204030204" pitchFamily="34" charset="0"/>
                          <a:cs typeface="Calibri" panose="020F0502020204030204" pitchFamily="34" charset="0"/>
                        </a:rPr>
                        <a:t>No</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Yes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No</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3412126549"/>
                  </a:ext>
                </a:extLst>
              </a:tr>
              <a:tr h="0">
                <a:tc>
                  <a:txBody>
                    <a:bodyPr/>
                    <a:lstStyle/>
                    <a:p>
                      <a:pPr algn="ctr" fontAlgn="ctr"/>
                      <a:r>
                        <a:rPr lang="en-IN" sz="2000" b="1">
                          <a:effectLst/>
                          <a:latin typeface="Calibri" panose="020F0502020204030204" pitchFamily="34" charset="0"/>
                          <a:ea typeface="Calibri" panose="020F0502020204030204" pitchFamily="34" charset="0"/>
                          <a:cs typeface="Calibri" panose="020F0502020204030204" pitchFamily="34" charset="0"/>
                        </a:rPr>
                        <a:t>Complexity</a:t>
                      </a:r>
                      <a:endParaRPr lang="en-IN" sz="2000" b="0">
                        <a:effectLst/>
                        <a:latin typeface="Calibri" panose="020F0502020204030204" pitchFamily="34" charset="0"/>
                        <a:ea typeface="Calibri" panose="020F0502020204030204" pitchFamily="34" charset="0"/>
                        <a:cs typeface="Calibri" panose="020F0502020204030204" pitchFamily="34" charset="0"/>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Moderate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Moderate</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Low</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2178820768"/>
                  </a:ext>
                </a:extLst>
              </a:tr>
              <a:tr h="0">
                <a:tc>
                  <a:txBody>
                    <a:bodyPr/>
                    <a:lstStyle/>
                    <a:p>
                      <a:pPr algn="ctr" fontAlgn="ctr"/>
                      <a:r>
                        <a:rPr lang="en-IN" sz="2000" b="1">
                          <a:effectLst/>
                          <a:latin typeface="Calibri" panose="020F0502020204030204" pitchFamily="34" charset="0"/>
                          <a:ea typeface="Calibri" panose="020F0502020204030204" pitchFamily="34" charset="0"/>
                          <a:cs typeface="Calibri" panose="020F0502020204030204" pitchFamily="34" charset="0"/>
                        </a:rPr>
                        <a:t>Usage</a:t>
                      </a:r>
                      <a:endParaRPr lang="en-IN" sz="2000" b="0">
                        <a:effectLst/>
                        <a:latin typeface="Calibri" panose="020F0502020204030204" pitchFamily="34" charset="0"/>
                        <a:ea typeface="Calibri" panose="020F0502020204030204" pitchFamily="34" charset="0"/>
                        <a:cs typeface="Calibri" panose="020F0502020204030204" pitchFamily="34" charset="0"/>
                      </a:endParaRP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Binary classification</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IN" sz="2000" b="0">
                          <a:effectLst/>
                          <a:latin typeface="Calibri" panose="020F0502020204030204" pitchFamily="34" charset="0"/>
                          <a:ea typeface="Calibri" panose="020F0502020204030204" pitchFamily="34" charset="0"/>
                          <a:cs typeface="Calibri" panose="020F0502020204030204" pitchFamily="34" charset="0"/>
                        </a:rPr>
                        <a:t>Hidden layers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tc>
                  <a:txBody>
                    <a:bodyPr/>
                    <a:lstStyle/>
                    <a:p>
                      <a:pPr algn="ctr" fontAlgn="ctr"/>
                      <a:r>
                        <a:rPr lang="en-US" sz="2000" b="0" dirty="0">
                          <a:effectLst/>
                          <a:latin typeface="Calibri" panose="020F0502020204030204" pitchFamily="34" charset="0"/>
                          <a:ea typeface="Calibri" panose="020F0502020204030204" pitchFamily="34" charset="0"/>
                          <a:cs typeface="Calibri" panose="020F0502020204030204" pitchFamily="34" charset="0"/>
                        </a:rPr>
                        <a:t>Hidden layers in deep networks</a:t>
                      </a:r>
                    </a:p>
                  </a:txBody>
                  <a:tcPr marL="76200" marR="76200" marT="106680" marB="10668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FF"/>
                    </a:solidFill>
                  </a:tcPr>
                </a:tc>
                <a:extLst>
                  <a:ext uri="{0D108BD9-81ED-4DB2-BD59-A6C34878D82A}">
                    <a16:rowId xmlns:a16="http://schemas.microsoft.com/office/drawing/2014/main" val="1583913221"/>
                  </a:ext>
                </a:extLst>
              </a:tr>
            </a:tbl>
          </a:graphicData>
        </a:graphic>
      </p:graphicFrame>
    </p:spTree>
    <p:extLst>
      <p:ext uri="{BB962C8B-B14F-4D97-AF65-F5344CB8AC3E}">
        <p14:creationId xmlns:p14="http://schemas.microsoft.com/office/powerpoint/2010/main" val="78743269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172843-71B3-60E5-1DF4-D35E98E96F0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75FAEAAC-620A-7441-2709-A48C2728A008}"/>
              </a:ext>
            </a:extLst>
          </p:cNvPr>
          <p:cNvSpPr txBox="1"/>
          <p:nvPr/>
        </p:nvSpPr>
        <p:spPr>
          <a:xfrm>
            <a:off x="2923592" y="248840"/>
            <a:ext cx="6102220" cy="553998"/>
          </a:xfrm>
          <a:prstGeom prst="rect">
            <a:avLst/>
          </a:prstGeom>
          <a:noFill/>
        </p:spPr>
        <p:txBody>
          <a:bodyPr wrap="square">
            <a:spAutoFit/>
          </a:bodyPr>
          <a:lstStyle/>
          <a:p>
            <a:pPr algn="ctr"/>
            <a:r>
              <a:rPr lang="en-IN" sz="3000" b="0" i="0" dirty="0" err="1">
                <a:solidFill>
                  <a:srgbClr val="001D35"/>
                </a:solidFill>
                <a:effectLst/>
                <a:latin typeface="Calibri" panose="020F0502020204030204" pitchFamily="34" charset="0"/>
                <a:ea typeface="Calibri" panose="020F0502020204030204" pitchFamily="34" charset="0"/>
                <a:cs typeface="Calibri" panose="020F0502020204030204" pitchFamily="34" charset="0"/>
              </a:rPr>
              <a:t>Softmax</a:t>
            </a:r>
            <a:r>
              <a:rPr lang="en-IN" sz="3000" dirty="0">
                <a:solidFill>
                  <a:srgbClr val="001D35"/>
                </a:solidFill>
                <a:latin typeface="Calibri" panose="020F0502020204030204" pitchFamily="34" charset="0"/>
                <a:ea typeface="Calibri" panose="020F0502020204030204" pitchFamily="34" charset="0"/>
                <a:cs typeface="Calibri" panose="020F0502020204030204" pitchFamily="34" charset="0"/>
              </a:rPr>
              <a:t> </a:t>
            </a:r>
            <a:r>
              <a:rPr lang="en-IN" sz="3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6787D1AD-7D7B-9202-13A4-CF7F2100A665}"/>
              </a:ext>
            </a:extLst>
          </p:cNvPr>
          <p:cNvSpPr txBox="1"/>
          <p:nvPr/>
        </p:nvSpPr>
        <p:spPr>
          <a:xfrm>
            <a:off x="783771" y="1074682"/>
            <a:ext cx="10164147" cy="5016758"/>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The </a:t>
            </a:r>
            <a:r>
              <a:rPr lang="en-US" sz="2000" b="0" i="0" dirty="0" err="1">
                <a:solidFill>
                  <a:srgbClr val="1F1F1F"/>
                </a:solidFill>
                <a:effectLst/>
                <a:latin typeface="Calibri" panose="020F0502020204030204" pitchFamily="34" charset="0"/>
                <a:ea typeface="Calibri" panose="020F0502020204030204" pitchFamily="34" charset="0"/>
                <a:cs typeface="Calibri" panose="020F0502020204030204" pitchFamily="34" charset="0"/>
              </a:rPr>
              <a:t>softmax</a:t>
            </a:r>
            <a:r>
              <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 activation function </a:t>
            </a:r>
            <a:r>
              <a:rPr lang="en-US" sz="2000" b="0" i="0" dirty="0">
                <a:solidFill>
                  <a:srgbClr val="040C28"/>
                </a:solidFill>
                <a:effectLst/>
                <a:latin typeface="Calibri" panose="020F0502020204030204" pitchFamily="34" charset="0"/>
                <a:ea typeface="Calibri" panose="020F0502020204030204" pitchFamily="34" charset="0"/>
                <a:cs typeface="Calibri" panose="020F0502020204030204" pitchFamily="34" charset="0"/>
              </a:rPr>
              <a:t>transforms the raw outputs of the neural network into a vector of probabilities</a:t>
            </a:r>
            <a:r>
              <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 essentially a probability distribution over the input classes. Consider a multiclass classification problem with N classes.</a:t>
            </a:r>
          </a:p>
          <a:p>
            <a:pPr marL="342900" indent="-342900">
              <a:buFont typeface="Arial" panose="020B0604020202020204" pitchFamily="34" charset="0"/>
              <a:buChar char="•"/>
            </a:pPr>
            <a:endParaRPr lang="en-US" sz="2000" dirty="0">
              <a:solidFill>
                <a:srgbClr val="1F1F1F"/>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each output value represents the probability of a corresponding class. The output values are always between 0 and 1, and they sum up to 1, making them suitable for representing probabilities in multi-class classification tasks. </a:t>
            </a:r>
            <a:endParaRPr lang="en-US" sz="2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endParaRPr lang="en-US" sz="2000" dirty="0">
              <a:solidFill>
                <a:srgbClr val="1F1F1F"/>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rPr>
              <a:t>Imagine a neural network's output layer has three nodes, each representing a class (e.g., cat, dog, bird). The </a:t>
            </a:r>
            <a:r>
              <a:rPr lang="en-US" sz="2000" dirty="0" err="1">
                <a:solidFill>
                  <a:srgbClr val="0070C0"/>
                </a:solidFill>
                <a:latin typeface="Calibri" panose="020F0502020204030204" pitchFamily="34" charset="0"/>
                <a:ea typeface="Calibri" panose="020F0502020204030204" pitchFamily="34" charset="0"/>
                <a:cs typeface="Calibri" panose="020F0502020204030204" pitchFamily="34" charset="0"/>
              </a:rPr>
              <a:t>softmax</a:t>
            </a:r>
            <a:r>
              <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rPr>
              <a:t> function might produce the following output: [0.65, 0.20, 0.15]. This indicates that the model is 65% confident that the input belongs to the first class (cat), 20% confident for the second class (dog), and 15% confident for the third class (bird). </a:t>
            </a:r>
          </a:p>
          <a:p>
            <a:pPr marL="342900" indent="-342900">
              <a:buFont typeface="Arial" panose="020B0604020202020204" pitchFamily="34" charset="0"/>
              <a:buChar char="•"/>
            </a:pPr>
            <a:endParaRPr lang="en-US" sz="2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40C28"/>
                </a:solidFill>
                <a:effectLst/>
                <a:latin typeface="Google Sans"/>
              </a:rPr>
              <a:t>Sigmoid is used for binary classification methods where we only have 2 classes, while SoftMax applies to multiclass problems</a:t>
            </a:r>
            <a:r>
              <a:rPr lang="en-US" sz="2000" b="0" i="0" dirty="0">
                <a:solidFill>
                  <a:srgbClr val="1F1F1F"/>
                </a:solidFill>
                <a:effectLst/>
                <a:latin typeface="Google Sans"/>
              </a:rPr>
              <a:t> . In fact, the SoftMax function is an extension of the Sigmoid function.</a:t>
            </a:r>
            <a:endParaRPr lang="en-IN" sz="2000" dirty="0">
              <a:solidFill>
                <a:srgbClr val="0070C0"/>
              </a:solidFill>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8278135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970C12-147D-B54C-157C-75C94EE6E0D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B6FFFEB-79C2-4798-A033-8D13F1201873}"/>
              </a:ext>
            </a:extLst>
          </p:cNvPr>
          <p:cNvSpPr txBox="1"/>
          <p:nvPr/>
        </p:nvSpPr>
        <p:spPr>
          <a:xfrm>
            <a:off x="858417" y="741647"/>
            <a:ext cx="10058400" cy="5632311"/>
          </a:xfrm>
          <a:prstGeom prst="rect">
            <a:avLst/>
          </a:prstGeom>
          <a:noFill/>
        </p:spPr>
        <p:txBody>
          <a:bodyPr wrap="square">
            <a:spAutoFit/>
          </a:bodyPr>
          <a:lstStyle/>
          <a:p>
            <a:r>
              <a:rPr lang="en-US" sz="2000" b="1" dirty="0">
                <a:latin typeface="Calibri" panose="020F0502020204030204" pitchFamily="34" charset="0"/>
                <a:ea typeface="Calibri" panose="020F0502020204030204" pitchFamily="34" charset="0"/>
                <a:cs typeface="Calibri" panose="020F0502020204030204" pitchFamily="34" charset="0"/>
              </a:rPr>
              <a:t>Key Concepts</a:t>
            </a:r>
          </a:p>
          <a:p>
            <a:endParaRPr lang="en-US" sz="2000" b="1"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Neurons: </a:t>
            </a:r>
            <a:r>
              <a:rPr lang="en-US" sz="2000" dirty="0">
                <a:latin typeface="Calibri" panose="020F0502020204030204" pitchFamily="34" charset="0"/>
                <a:ea typeface="Calibri" panose="020F0502020204030204" pitchFamily="34" charset="0"/>
                <a:cs typeface="Calibri" panose="020F0502020204030204" pitchFamily="34" charset="0"/>
              </a:rPr>
              <a:t>These are the basic units of ANNs, similar to biological neurons in the brain.</a:t>
            </a:r>
          </a:p>
          <a:p>
            <a:r>
              <a:rPr lang="en-US" sz="2000" dirty="0">
                <a:latin typeface="Calibri" panose="020F0502020204030204" pitchFamily="34" charset="0"/>
                <a:ea typeface="Calibri" panose="020F0502020204030204" pitchFamily="34" charset="0"/>
                <a:cs typeface="Calibri" panose="020F0502020204030204" pitchFamily="34" charset="0"/>
              </a:rPr>
              <a:t> </a:t>
            </a:r>
          </a:p>
          <a:p>
            <a:r>
              <a:rPr lang="en-US" sz="2000" b="1" dirty="0">
                <a:latin typeface="Calibri" panose="020F0502020204030204" pitchFamily="34" charset="0"/>
                <a:ea typeface="Calibri" panose="020F0502020204030204" pitchFamily="34" charset="0"/>
                <a:cs typeface="Calibri" panose="020F0502020204030204" pitchFamily="34" charset="0"/>
              </a:rPr>
              <a:t>Layers: </a:t>
            </a:r>
            <a:r>
              <a:rPr lang="en-US" sz="2000" dirty="0">
                <a:latin typeface="Calibri" panose="020F0502020204030204" pitchFamily="34" charset="0"/>
                <a:ea typeface="Calibri" panose="020F0502020204030204" pitchFamily="34" charset="0"/>
                <a:cs typeface="Calibri" panose="020F0502020204030204" pitchFamily="34" charset="0"/>
              </a:rPr>
              <a:t>Artificial Neural Networks (ANN) are </a:t>
            </a:r>
            <a:r>
              <a:rPr lang="en-US" sz="2000" dirty="0" err="1">
                <a:latin typeface="Calibri" panose="020F0502020204030204" pitchFamily="34" charset="0"/>
                <a:ea typeface="Calibri" panose="020F0502020204030204" pitchFamily="34" charset="0"/>
                <a:cs typeface="Calibri" panose="020F0502020204030204" pitchFamily="34" charset="0"/>
              </a:rPr>
              <a:t>organised</a:t>
            </a:r>
            <a:r>
              <a:rPr lang="en-US" sz="2000" dirty="0">
                <a:latin typeface="Calibri" panose="020F0502020204030204" pitchFamily="34" charset="0"/>
                <a:ea typeface="Calibri" panose="020F0502020204030204" pitchFamily="34" charset="0"/>
                <a:cs typeface="Calibri" panose="020F0502020204030204" pitchFamily="34" charset="0"/>
              </a:rPr>
              <a:t> into three primary layers: input, hidden, and output.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Connections: </a:t>
            </a:r>
            <a:r>
              <a:rPr lang="en-US" sz="2000" dirty="0">
                <a:latin typeface="Calibri" panose="020F0502020204030204" pitchFamily="34" charset="0"/>
                <a:ea typeface="Calibri" panose="020F0502020204030204" pitchFamily="34" charset="0"/>
                <a:cs typeface="Calibri" panose="020F0502020204030204" pitchFamily="34" charset="0"/>
              </a:rPr>
              <a:t>Neurons within and across layers are connected by weighted links.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Activation Function: </a:t>
            </a:r>
            <a:r>
              <a:rPr lang="en-US" sz="2000" dirty="0">
                <a:latin typeface="Calibri" panose="020F0502020204030204" pitchFamily="34" charset="0"/>
                <a:ea typeface="Calibri" panose="020F0502020204030204" pitchFamily="34" charset="0"/>
                <a:cs typeface="Calibri" panose="020F0502020204030204" pitchFamily="34" charset="0"/>
              </a:rPr>
              <a:t>Each neuron has an activation function that determines the output based on the weighted sum of its inputs.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Training: </a:t>
            </a:r>
            <a:r>
              <a:rPr lang="en-US" sz="2000" dirty="0">
                <a:latin typeface="Calibri" panose="020F0502020204030204" pitchFamily="34" charset="0"/>
                <a:ea typeface="Calibri" panose="020F0502020204030204" pitchFamily="34" charset="0"/>
                <a:cs typeface="Calibri" panose="020F0502020204030204" pitchFamily="34" charset="0"/>
              </a:rPr>
              <a:t>ANNs learn from data through a process of training, adjusting the weights and biases of the connections.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Backpropagation: </a:t>
            </a:r>
            <a:r>
              <a:rPr lang="en-US" sz="2000" dirty="0">
                <a:latin typeface="Calibri" panose="020F0502020204030204" pitchFamily="34" charset="0"/>
                <a:ea typeface="Calibri" panose="020F0502020204030204" pitchFamily="34" charset="0"/>
                <a:cs typeface="Calibri" panose="020F0502020204030204" pitchFamily="34" charset="0"/>
              </a:rPr>
              <a:t>A common algorithm used during training to adjust the weights by propagating errors backwards through the network. </a:t>
            </a:r>
          </a:p>
          <a:p>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33AA061-A75C-A312-466F-F9FDAA319D07}"/>
              </a:ext>
            </a:extLst>
          </p:cNvPr>
          <p:cNvSpPr txBox="1"/>
          <p:nvPr/>
        </p:nvSpPr>
        <p:spPr>
          <a:xfrm>
            <a:off x="2923592" y="155534"/>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Artificial Neural Network (ANN)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20791301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AFDA11-35FA-015E-5985-BA9B75C0B83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F20439F5-8414-48C2-0935-0BA82B308197}"/>
              </a:ext>
            </a:extLst>
          </p:cNvPr>
          <p:cNvSpPr txBox="1"/>
          <p:nvPr/>
        </p:nvSpPr>
        <p:spPr>
          <a:xfrm>
            <a:off x="2923592" y="248840"/>
            <a:ext cx="6102220" cy="584775"/>
          </a:xfrm>
          <a:prstGeom prst="rect">
            <a:avLst/>
          </a:prstGeom>
          <a:noFill/>
        </p:spPr>
        <p:txBody>
          <a:bodyPr wrap="square">
            <a:spAutoFit/>
          </a:bodyPr>
          <a:lstStyle/>
          <a:p>
            <a:pPr algn="ctr"/>
            <a:r>
              <a:rPr lang="en-IN" sz="3200" b="0" i="0" dirty="0">
                <a:solidFill>
                  <a:srgbClr val="001D35"/>
                </a:solidFill>
                <a:effectLst/>
                <a:latin typeface="Google Sans"/>
              </a:rPr>
              <a:t> Leaky </a:t>
            </a:r>
            <a:r>
              <a:rPr lang="en-IN" sz="3200" b="0" i="0" dirty="0" err="1">
                <a:solidFill>
                  <a:srgbClr val="001D35"/>
                </a:solidFill>
                <a:effectLst/>
                <a:latin typeface="Google Sans"/>
              </a:rPr>
              <a:t>ReLU</a:t>
            </a:r>
            <a:r>
              <a:rPr lang="en-IN" sz="3200" b="0" i="0" dirty="0">
                <a:solidFill>
                  <a:srgbClr val="001D35"/>
                </a:solidFill>
                <a:effectLst/>
                <a:latin typeface="Google Sans"/>
              </a:rPr>
              <a:t> activation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CF4B84A-A671-C812-DDA0-58D2F251C846}"/>
              </a:ext>
            </a:extLst>
          </p:cNvPr>
          <p:cNvSpPr txBox="1"/>
          <p:nvPr/>
        </p:nvSpPr>
        <p:spPr>
          <a:xfrm>
            <a:off x="783771" y="1074682"/>
            <a:ext cx="10164147" cy="3323987"/>
          </a:xfrm>
          <a:prstGeom prst="rect">
            <a:avLst/>
          </a:prstGeom>
          <a:noFill/>
        </p:spPr>
        <p:txBody>
          <a:bodyPr wrap="square">
            <a:spAutoFit/>
          </a:bodyPr>
          <a:lstStyle/>
          <a:p>
            <a:pPr marL="342900" indent="-342900" algn="l" fontAlgn="ctr">
              <a:spcAft>
                <a:spcPts val="1500"/>
              </a:spcAf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The Leaky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ReLU</a:t>
            </a:r>
            <a:r>
              <a:rPr lang="en-US" sz="2000" b="0" i="0" dirty="0">
                <a:effectLst/>
                <a:latin typeface="Calibri" panose="020F0502020204030204" pitchFamily="34" charset="0"/>
                <a:ea typeface="Calibri" panose="020F0502020204030204" pitchFamily="34" charset="0"/>
                <a:cs typeface="Calibri" panose="020F0502020204030204" pitchFamily="34" charset="0"/>
              </a:rPr>
              <a:t> activation function is a modification of the standard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ReLU</a:t>
            </a:r>
            <a:r>
              <a:rPr lang="en-US" sz="2000" b="0" i="0" dirty="0">
                <a:effectLst/>
                <a:latin typeface="Calibri" panose="020F0502020204030204" pitchFamily="34" charset="0"/>
                <a:ea typeface="Calibri" panose="020F0502020204030204" pitchFamily="34" charset="0"/>
                <a:cs typeface="Calibri" panose="020F0502020204030204" pitchFamily="34" charset="0"/>
              </a:rPr>
              <a:t>, where neurons become inactive and stop learning when the input is negative.</a:t>
            </a:r>
          </a:p>
          <a:p>
            <a:pPr marL="342900" indent="-342900" algn="l" fontAlgn="ctr">
              <a:spcAft>
                <a:spcPts val="1500"/>
              </a:spcAft>
              <a:buFont typeface="Arial" panose="020B0604020202020204" pitchFamily="34" charset="0"/>
              <a:buChar char="•"/>
            </a:pPr>
            <a:r>
              <a:rPr lang="en-IN" sz="2000" b="1" i="0" dirty="0">
                <a:effectLst/>
                <a:latin typeface="Calibri" panose="020F0502020204030204" pitchFamily="34" charset="0"/>
                <a:ea typeface="Calibri" panose="020F0502020204030204" pitchFamily="34" charset="0"/>
                <a:cs typeface="Calibri" panose="020F0502020204030204" pitchFamily="34" charset="0"/>
              </a:rPr>
              <a:t>Leaky </a:t>
            </a:r>
            <a:r>
              <a:rPr lang="en-IN" sz="2000" b="1" i="0" dirty="0" err="1">
                <a:effectLst/>
                <a:latin typeface="Calibri" panose="020F0502020204030204" pitchFamily="34" charset="0"/>
                <a:ea typeface="Calibri" panose="020F0502020204030204" pitchFamily="34" charset="0"/>
                <a:cs typeface="Calibri" panose="020F0502020204030204" pitchFamily="34" charset="0"/>
              </a:rPr>
              <a:t>ReLU</a:t>
            </a:r>
            <a:r>
              <a:rPr lang="en-IN" sz="2000" b="1" i="0" dirty="0">
                <a:effectLst/>
                <a:latin typeface="Calibri" panose="020F0502020204030204" pitchFamily="34" charset="0"/>
                <a:ea typeface="Calibri" panose="020F0502020204030204" pitchFamily="34" charset="0"/>
                <a:cs typeface="Calibri" panose="020F0502020204030204" pitchFamily="34" charset="0"/>
              </a:rPr>
              <a:t> function</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800100" lvl="1" indent="-342900" fontAlgn="ctr">
              <a:spcAft>
                <a:spcPts val="1500"/>
              </a:spcAf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When the input 'x' is positive, the Leaky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ReLU</a:t>
            </a:r>
            <a:r>
              <a:rPr lang="en-US" sz="2000" b="0" i="0" dirty="0">
                <a:effectLst/>
                <a:latin typeface="Calibri" panose="020F0502020204030204" pitchFamily="34" charset="0"/>
                <a:ea typeface="Calibri" panose="020F0502020204030204" pitchFamily="34" charset="0"/>
                <a:cs typeface="Calibri" panose="020F0502020204030204" pitchFamily="34" charset="0"/>
              </a:rPr>
              <a:t> behaves just like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ReLU</a:t>
            </a:r>
            <a:r>
              <a:rPr lang="en-US" sz="2000" b="0" i="0" dirty="0">
                <a:effectLst/>
                <a:latin typeface="Calibri" panose="020F0502020204030204" pitchFamily="34" charset="0"/>
                <a:ea typeface="Calibri" panose="020F0502020204030204" pitchFamily="34" charset="0"/>
                <a:cs typeface="Calibri" panose="020F0502020204030204" pitchFamily="34" charset="0"/>
              </a:rPr>
              <a:t>, returning x.</a:t>
            </a:r>
          </a:p>
          <a:p>
            <a:pPr marL="800100" lvl="1" indent="-342900" fontAlgn="ctr">
              <a:spcAft>
                <a:spcPts val="1500"/>
              </a:spcAf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For negative inputs, instead of returning 0 like </a:t>
            </a:r>
            <a:r>
              <a:rPr lang="en-US" sz="2000" b="0" i="0" dirty="0" err="1">
                <a:effectLst/>
                <a:latin typeface="Calibri" panose="020F0502020204030204" pitchFamily="34" charset="0"/>
                <a:ea typeface="Calibri" panose="020F0502020204030204" pitchFamily="34" charset="0"/>
                <a:cs typeface="Calibri" panose="020F0502020204030204" pitchFamily="34" charset="0"/>
              </a:rPr>
              <a:t>ReLU</a:t>
            </a:r>
            <a:r>
              <a:rPr lang="en-US" sz="2000" b="0" i="0" dirty="0">
                <a:effectLst/>
                <a:latin typeface="Calibri" panose="020F0502020204030204" pitchFamily="34" charset="0"/>
                <a:ea typeface="Calibri" panose="020F0502020204030204" pitchFamily="34" charset="0"/>
                <a:cs typeface="Calibri" panose="020F0502020204030204" pitchFamily="34" charset="0"/>
              </a:rPr>
              <a:t>, </a:t>
            </a:r>
            <a:r>
              <a:rPr lang="en-US" sz="2000" b="1"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Leaky </a:t>
            </a:r>
            <a:r>
              <a:rPr lang="en-US" sz="2000" b="1" i="0" dirty="0" err="1">
                <a:solidFill>
                  <a:srgbClr val="0070C0"/>
                </a:solidFill>
                <a:effectLst/>
                <a:latin typeface="Calibri" panose="020F0502020204030204" pitchFamily="34" charset="0"/>
                <a:ea typeface="Calibri" panose="020F0502020204030204" pitchFamily="34" charset="0"/>
                <a:cs typeface="Calibri" panose="020F0502020204030204" pitchFamily="34" charset="0"/>
              </a:rPr>
              <a:t>ReLU</a:t>
            </a:r>
            <a:r>
              <a:rPr lang="en-US" sz="2000" b="1" i="0" dirty="0">
                <a:solidFill>
                  <a:srgbClr val="0070C0"/>
                </a:solidFill>
                <a:effectLst/>
                <a:latin typeface="Calibri" panose="020F0502020204030204" pitchFamily="34" charset="0"/>
                <a:ea typeface="Calibri" panose="020F0502020204030204" pitchFamily="34" charset="0"/>
                <a:cs typeface="Calibri" panose="020F0502020204030204" pitchFamily="34" charset="0"/>
              </a:rPr>
              <a:t> returns a small negative value proportional to the input (ax)</a:t>
            </a:r>
          </a:p>
          <a:p>
            <a:pPr algn="l" fontAlgn="ctr">
              <a:spcAft>
                <a:spcPts val="1500"/>
              </a:spcAft>
              <a:buNone/>
            </a:pPr>
            <a:r>
              <a:rPr lang="en-US" sz="2000" b="0" i="0" dirty="0">
                <a:effectLst/>
                <a:latin typeface="Calibri" panose="020F0502020204030204" pitchFamily="34" charset="0"/>
                <a:ea typeface="Calibri" panose="020F0502020204030204" pitchFamily="34" charset="0"/>
                <a:cs typeface="Calibri" panose="020F0502020204030204" pitchFamily="34" charset="0"/>
              </a:rPr>
              <a:t> </a:t>
            </a:r>
            <a:br>
              <a:rPr lang="en-US" sz="2000" b="0" i="0" dirty="0">
                <a:effectLst/>
                <a:latin typeface="Calibri" panose="020F0502020204030204" pitchFamily="34" charset="0"/>
                <a:ea typeface="Calibri" panose="020F0502020204030204" pitchFamily="34" charset="0"/>
                <a:cs typeface="Calibri" panose="020F0502020204030204" pitchFamily="34" charset="0"/>
              </a:rPr>
            </a:b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3227287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834FC-92CF-4DF8-71B5-BF0022253316}"/>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6EADA9-23DF-729D-55CE-94119F008431}"/>
              </a:ext>
            </a:extLst>
          </p:cNvPr>
          <p:cNvSpPr txBox="1"/>
          <p:nvPr/>
        </p:nvSpPr>
        <p:spPr>
          <a:xfrm>
            <a:off x="2923592" y="342146"/>
            <a:ext cx="6102220" cy="584775"/>
          </a:xfrm>
          <a:prstGeom prst="rect">
            <a:avLst/>
          </a:prstGeom>
          <a:noFill/>
        </p:spPr>
        <p:txBody>
          <a:bodyPr wrap="square">
            <a:spAutoFit/>
          </a:bodyPr>
          <a:lstStyle/>
          <a:p>
            <a:pPr algn="ctr"/>
            <a:r>
              <a:rPr lang="en-IN" sz="3200" b="0" i="0" dirty="0">
                <a:solidFill>
                  <a:srgbClr val="001D35"/>
                </a:solidFill>
                <a:effectLst/>
                <a:latin typeface="Google Sans"/>
              </a:rPr>
              <a:t> Leaky </a:t>
            </a:r>
            <a:r>
              <a:rPr lang="en-IN" sz="3200" b="0" i="0" dirty="0" err="1">
                <a:solidFill>
                  <a:srgbClr val="001D35"/>
                </a:solidFill>
                <a:effectLst/>
                <a:latin typeface="Google Sans"/>
              </a:rPr>
              <a:t>ReLU</a:t>
            </a:r>
            <a:r>
              <a:rPr lang="en-IN" sz="3200" b="0" i="0" dirty="0">
                <a:solidFill>
                  <a:srgbClr val="001D35"/>
                </a:solidFill>
                <a:effectLst/>
                <a:latin typeface="Google Sans"/>
              </a:rPr>
              <a:t> activation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518A9DF-CA0C-84F6-CABA-2A46B5F3D402}"/>
              </a:ext>
            </a:extLst>
          </p:cNvPr>
          <p:cNvPicPr>
            <a:picLocks noChangeAspect="1"/>
          </p:cNvPicPr>
          <p:nvPr/>
        </p:nvPicPr>
        <p:blipFill>
          <a:blip r:embed="rId2"/>
          <a:stretch>
            <a:fillRect/>
          </a:stretch>
        </p:blipFill>
        <p:spPr>
          <a:xfrm>
            <a:off x="1536285" y="1535696"/>
            <a:ext cx="8704687" cy="3437520"/>
          </a:xfrm>
          <a:prstGeom prst="rect">
            <a:avLst/>
          </a:prstGeom>
        </p:spPr>
      </p:pic>
    </p:spTree>
    <p:extLst>
      <p:ext uri="{BB962C8B-B14F-4D97-AF65-F5344CB8AC3E}">
        <p14:creationId xmlns:p14="http://schemas.microsoft.com/office/powerpoint/2010/main" val="226053800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88605D-5BB2-DF96-1BE2-CD2F00FD558D}"/>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BE02068-6ACF-B1E5-1A38-1A51B1C62E40}"/>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Activation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5F1DD53-14B0-1449-C8BF-8D76E534A0AE}"/>
              </a:ext>
            </a:extLst>
          </p:cNvPr>
          <p:cNvPicPr>
            <a:picLocks noChangeAspect="1"/>
          </p:cNvPicPr>
          <p:nvPr/>
        </p:nvPicPr>
        <p:blipFill>
          <a:blip r:embed="rId2"/>
          <a:stretch>
            <a:fillRect/>
          </a:stretch>
        </p:blipFill>
        <p:spPr>
          <a:xfrm>
            <a:off x="1173053" y="1270791"/>
            <a:ext cx="9845893" cy="4465707"/>
          </a:xfrm>
          <a:prstGeom prst="rect">
            <a:avLst/>
          </a:prstGeom>
        </p:spPr>
      </p:pic>
    </p:spTree>
    <p:extLst>
      <p:ext uri="{BB962C8B-B14F-4D97-AF65-F5344CB8AC3E}">
        <p14:creationId xmlns:p14="http://schemas.microsoft.com/office/powerpoint/2010/main" val="308729660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B58CC4-DC5E-411F-A8C0-E41C4CE4F2C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5764C43-1E43-32C1-D598-4CCD9ED1E6A1}"/>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Activation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F193FD09-6FF2-3795-3A91-A9D0A9257BFE}"/>
              </a:ext>
            </a:extLst>
          </p:cNvPr>
          <p:cNvPicPr>
            <a:picLocks noChangeAspect="1"/>
          </p:cNvPicPr>
          <p:nvPr/>
        </p:nvPicPr>
        <p:blipFill>
          <a:blip r:embed="rId2"/>
          <a:stretch>
            <a:fillRect/>
          </a:stretch>
        </p:blipFill>
        <p:spPr>
          <a:xfrm>
            <a:off x="1424535" y="1020871"/>
            <a:ext cx="9342930" cy="4816257"/>
          </a:xfrm>
          <a:prstGeom prst="rect">
            <a:avLst/>
          </a:prstGeom>
        </p:spPr>
      </p:pic>
    </p:spTree>
    <p:extLst>
      <p:ext uri="{BB962C8B-B14F-4D97-AF65-F5344CB8AC3E}">
        <p14:creationId xmlns:p14="http://schemas.microsoft.com/office/powerpoint/2010/main" val="378092336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5F9370-8CAD-03D8-AC4E-D9D994BA10A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12BCC8B-448E-2751-3521-BF8DB8FAD285}"/>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Activation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4" name="Picture 3">
            <a:extLst>
              <a:ext uri="{FF2B5EF4-FFF2-40B4-BE49-F238E27FC236}">
                <a16:creationId xmlns:a16="http://schemas.microsoft.com/office/drawing/2014/main" id="{B6F26ADA-C7FC-547A-02A1-9352FEC26CE1}"/>
              </a:ext>
            </a:extLst>
          </p:cNvPr>
          <p:cNvPicPr>
            <a:picLocks noChangeAspect="1"/>
          </p:cNvPicPr>
          <p:nvPr/>
        </p:nvPicPr>
        <p:blipFill>
          <a:blip r:embed="rId2"/>
          <a:stretch>
            <a:fillRect/>
          </a:stretch>
        </p:blipFill>
        <p:spPr>
          <a:xfrm>
            <a:off x="1283553" y="971094"/>
            <a:ext cx="9624894" cy="5121084"/>
          </a:xfrm>
          <a:prstGeom prst="rect">
            <a:avLst/>
          </a:prstGeom>
        </p:spPr>
      </p:pic>
    </p:spTree>
    <p:extLst>
      <p:ext uri="{BB962C8B-B14F-4D97-AF65-F5344CB8AC3E}">
        <p14:creationId xmlns:p14="http://schemas.microsoft.com/office/powerpoint/2010/main" val="31412228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482F82A-F83F-E0DC-4F38-A9131BC1E30E}"/>
              </a:ext>
            </a:extLst>
          </p:cNvPr>
          <p:cNvSpPr txBox="1"/>
          <p:nvPr/>
        </p:nvSpPr>
        <p:spPr>
          <a:xfrm>
            <a:off x="2923592" y="248840"/>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Activation Function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31EFB81-674C-D3AF-A92C-8BAB4D759181}"/>
              </a:ext>
            </a:extLst>
          </p:cNvPr>
          <p:cNvPicPr>
            <a:picLocks noChangeAspect="1"/>
          </p:cNvPicPr>
          <p:nvPr/>
        </p:nvPicPr>
        <p:blipFill>
          <a:blip r:embed="rId2"/>
          <a:stretch>
            <a:fillRect/>
          </a:stretch>
        </p:blipFill>
        <p:spPr>
          <a:xfrm>
            <a:off x="1554086" y="1093267"/>
            <a:ext cx="9083827" cy="4671465"/>
          </a:xfrm>
          <a:prstGeom prst="rect">
            <a:avLst/>
          </a:prstGeom>
        </p:spPr>
      </p:pic>
    </p:spTree>
    <p:extLst>
      <p:ext uri="{BB962C8B-B14F-4D97-AF65-F5344CB8AC3E}">
        <p14:creationId xmlns:p14="http://schemas.microsoft.com/office/powerpoint/2010/main" val="163234367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217F86E-1C11-1B7C-AB0F-B9D87BFA57C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E38990-CC9F-22CB-D5BC-83974484096C}"/>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WORKING - NEURAL NETWORK</a:t>
            </a:r>
          </a:p>
        </p:txBody>
      </p:sp>
      <p:sp>
        <p:nvSpPr>
          <p:cNvPr id="5" name="Text Placeholder 4">
            <a:extLst>
              <a:ext uri="{FF2B5EF4-FFF2-40B4-BE49-F238E27FC236}">
                <a16:creationId xmlns:a16="http://schemas.microsoft.com/office/drawing/2014/main" id="{D962746A-9749-309B-FF10-52A131C94070}"/>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4A7FEAF8-B051-0EF8-BD87-967BBEA0A2F3}"/>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6664772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79B5E6DA-6464-4241-B103-0124C102FCC7}"/>
              </a:ext>
            </a:extLst>
          </p:cNvPr>
          <p:cNvPicPr>
            <a:picLocks noChangeAspect="1"/>
          </p:cNvPicPr>
          <p:nvPr/>
        </p:nvPicPr>
        <p:blipFill>
          <a:blip r:embed="rId2"/>
          <a:stretch>
            <a:fillRect/>
          </a:stretch>
        </p:blipFill>
        <p:spPr>
          <a:xfrm>
            <a:off x="905521" y="1500326"/>
            <a:ext cx="10087160" cy="5032898"/>
          </a:xfrm>
          <a:prstGeom prst="rect">
            <a:avLst/>
          </a:prstGeom>
        </p:spPr>
      </p:pic>
      <p:sp>
        <p:nvSpPr>
          <p:cNvPr id="3" name="TextBox 2">
            <a:extLst>
              <a:ext uri="{FF2B5EF4-FFF2-40B4-BE49-F238E27FC236}">
                <a16:creationId xmlns:a16="http://schemas.microsoft.com/office/drawing/2014/main" id="{BFCDCF8E-0840-4D71-AE04-BBAA0D73F527}"/>
              </a:ext>
            </a:extLst>
          </p:cNvPr>
          <p:cNvSpPr txBox="1"/>
          <p:nvPr/>
        </p:nvSpPr>
        <p:spPr>
          <a:xfrm>
            <a:off x="1216240" y="798990"/>
            <a:ext cx="8993080"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Property Valuation </a:t>
            </a:r>
          </a:p>
        </p:txBody>
      </p:sp>
    </p:spTree>
    <p:extLst>
      <p:ext uri="{BB962C8B-B14F-4D97-AF65-F5344CB8AC3E}">
        <p14:creationId xmlns:p14="http://schemas.microsoft.com/office/powerpoint/2010/main" val="139125869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FC6C28-7CF5-EC84-2049-7A1819CAAA64}"/>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Working - 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23A63CB-5B6D-4C07-45B1-D3D928939729}"/>
              </a:ext>
            </a:extLst>
          </p:cNvPr>
          <p:cNvPicPr>
            <a:picLocks noChangeAspect="1"/>
          </p:cNvPicPr>
          <p:nvPr/>
        </p:nvPicPr>
        <p:blipFill>
          <a:blip r:embed="rId2"/>
          <a:stretch>
            <a:fillRect/>
          </a:stretch>
        </p:blipFill>
        <p:spPr>
          <a:xfrm>
            <a:off x="1408984" y="1396184"/>
            <a:ext cx="9342930" cy="4961050"/>
          </a:xfrm>
          <a:prstGeom prst="rect">
            <a:avLst/>
          </a:prstGeom>
        </p:spPr>
      </p:pic>
    </p:spTree>
    <p:extLst>
      <p:ext uri="{BB962C8B-B14F-4D97-AF65-F5344CB8AC3E}">
        <p14:creationId xmlns:p14="http://schemas.microsoft.com/office/powerpoint/2010/main" val="154017734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A070F33-D23D-E8EC-CAB0-5DD97C09C2CC}"/>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Working - 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0D268ABC-2AB8-01FB-EF96-4CA95D5537E8}"/>
              </a:ext>
            </a:extLst>
          </p:cNvPr>
          <p:cNvPicPr>
            <a:picLocks noChangeAspect="1"/>
          </p:cNvPicPr>
          <p:nvPr/>
        </p:nvPicPr>
        <p:blipFill>
          <a:blip r:embed="rId2"/>
          <a:stretch>
            <a:fillRect/>
          </a:stretch>
        </p:blipFill>
        <p:spPr>
          <a:xfrm>
            <a:off x="1471322" y="905000"/>
            <a:ext cx="8055038" cy="5197290"/>
          </a:xfrm>
          <a:prstGeom prst="rect">
            <a:avLst/>
          </a:prstGeom>
        </p:spPr>
      </p:pic>
    </p:spTree>
    <p:extLst>
      <p:ext uri="{BB962C8B-B14F-4D97-AF65-F5344CB8AC3E}">
        <p14:creationId xmlns:p14="http://schemas.microsoft.com/office/powerpoint/2010/main" val="39823234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14A60-B36E-40EE-066D-9E3B4D8EF9E6}"/>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CA2A8D18-804C-E000-6F41-E3E7CCC16E62}"/>
              </a:ext>
            </a:extLst>
          </p:cNvPr>
          <p:cNvSpPr txBox="1"/>
          <p:nvPr/>
        </p:nvSpPr>
        <p:spPr>
          <a:xfrm>
            <a:off x="2923592" y="155534"/>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Artificial Neural Network (ANN)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1E45C7C0-D0EA-CCF6-1760-5368C5873F63}"/>
              </a:ext>
            </a:extLst>
          </p:cNvPr>
          <p:cNvPicPr>
            <a:picLocks noChangeAspect="1"/>
          </p:cNvPicPr>
          <p:nvPr/>
        </p:nvPicPr>
        <p:blipFill>
          <a:blip r:embed="rId2"/>
          <a:stretch>
            <a:fillRect/>
          </a:stretch>
        </p:blipFill>
        <p:spPr>
          <a:xfrm>
            <a:off x="2221768" y="1156543"/>
            <a:ext cx="7300593" cy="3436918"/>
          </a:xfrm>
          <a:prstGeom prst="rect">
            <a:avLst/>
          </a:prstGeom>
        </p:spPr>
      </p:pic>
    </p:spTree>
    <p:extLst>
      <p:ext uri="{BB962C8B-B14F-4D97-AF65-F5344CB8AC3E}">
        <p14:creationId xmlns:p14="http://schemas.microsoft.com/office/powerpoint/2010/main" val="22843093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4F023E6-BD1E-44BD-8AD5-FE03A44CDA8A}"/>
              </a:ext>
            </a:extLst>
          </p:cNvPr>
          <p:cNvSpPr txBox="1"/>
          <p:nvPr/>
        </p:nvSpPr>
        <p:spPr>
          <a:xfrm>
            <a:off x="1396451" y="754192"/>
            <a:ext cx="8655728" cy="707886"/>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In few cases Wait can be Zero (Marked as dotted line) In this case Area and Distance from the City are important .Bed Rooms and Age are not that important.</a:t>
            </a:r>
          </a:p>
        </p:txBody>
      </p:sp>
      <p:sp>
        <p:nvSpPr>
          <p:cNvPr id="4" name="TextBox 3">
            <a:extLst>
              <a:ext uri="{FF2B5EF4-FFF2-40B4-BE49-F238E27FC236}">
                <a16:creationId xmlns:a16="http://schemas.microsoft.com/office/drawing/2014/main" id="{2CEE8061-0CB9-3BFF-9632-8A63FCD22734}"/>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Working - 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2DA545C-D002-4F75-872B-B14400BE8F87}"/>
              </a:ext>
            </a:extLst>
          </p:cNvPr>
          <p:cNvPicPr>
            <a:picLocks noChangeAspect="1"/>
          </p:cNvPicPr>
          <p:nvPr/>
        </p:nvPicPr>
        <p:blipFill>
          <a:blip r:embed="rId2"/>
          <a:stretch>
            <a:fillRect/>
          </a:stretch>
        </p:blipFill>
        <p:spPr>
          <a:xfrm>
            <a:off x="1761984" y="1811671"/>
            <a:ext cx="7734970" cy="4130398"/>
          </a:xfrm>
          <a:prstGeom prst="rect">
            <a:avLst/>
          </a:prstGeom>
        </p:spPr>
      </p:pic>
    </p:spTree>
    <p:extLst>
      <p:ext uri="{BB962C8B-B14F-4D97-AF65-F5344CB8AC3E}">
        <p14:creationId xmlns:p14="http://schemas.microsoft.com/office/powerpoint/2010/main" val="3025980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57DD35B-1DCC-4170-880D-C78953BA6AED}"/>
              </a:ext>
            </a:extLst>
          </p:cNvPr>
          <p:cNvSpPr txBox="1"/>
          <p:nvPr/>
        </p:nvSpPr>
        <p:spPr>
          <a:xfrm>
            <a:off x="1319693" y="966474"/>
            <a:ext cx="7989903"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Draw the Line , if there is a positive Weight , If the wait is Zero Ignore </a:t>
            </a:r>
          </a:p>
        </p:txBody>
      </p:sp>
      <p:sp>
        <p:nvSpPr>
          <p:cNvPr id="4" name="TextBox 3">
            <a:extLst>
              <a:ext uri="{FF2B5EF4-FFF2-40B4-BE49-F238E27FC236}">
                <a16:creationId xmlns:a16="http://schemas.microsoft.com/office/drawing/2014/main" id="{92D19A59-15F3-F6AA-5D88-96182F059C76}"/>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Working - 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6EB711D-CA38-05A5-97BB-6DE148886605}"/>
              </a:ext>
            </a:extLst>
          </p:cNvPr>
          <p:cNvPicPr>
            <a:picLocks noChangeAspect="1"/>
          </p:cNvPicPr>
          <p:nvPr/>
        </p:nvPicPr>
        <p:blipFill>
          <a:blip r:embed="rId2"/>
          <a:stretch>
            <a:fillRect/>
          </a:stretch>
        </p:blipFill>
        <p:spPr>
          <a:xfrm>
            <a:off x="1710646" y="1595535"/>
            <a:ext cx="8192210" cy="4548723"/>
          </a:xfrm>
          <a:prstGeom prst="rect">
            <a:avLst/>
          </a:prstGeom>
        </p:spPr>
      </p:pic>
    </p:spTree>
    <p:extLst>
      <p:ext uri="{BB962C8B-B14F-4D97-AF65-F5344CB8AC3E}">
        <p14:creationId xmlns:p14="http://schemas.microsoft.com/office/powerpoint/2010/main" val="53154175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8379281D-0A42-77F0-908F-7A53724D52D1}"/>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Working - 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D954973-3C28-8ED3-BF87-60D8B9C29CEE}"/>
              </a:ext>
            </a:extLst>
          </p:cNvPr>
          <p:cNvPicPr>
            <a:picLocks noChangeAspect="1"/>
          </p:cNvPicPr>
          <p:nvPr/>
        </p:nvPicPr>
        <p:blipFill>
          <a:blip r:embed="rId2"/>
          <a:stretch>
            <a:fillRect/>
          </a:stretch>
        </p:blipFill>
        <p:spPr>
          <a:xfrm>
            <a:off x="2234519" y="1347146"/>
            <a:ext cx="7331075" cy="4480948"/>
          </a:xfrm>
          <a:prstGeom prst="rect">
            <a:avLst/>
          </a:prstGeom>
        </p:spPr>
      </p:pic>
    </p:spTree>
    <p:extLst>
      <p:ext uri="{BB962C8B-B14F-4D97-AF65-F5344CB8AC3E}">
        <p14:creationId xmlns:p14="http://schemas.microsoft.com/office/powerpoint/2010/main" val="149744232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AEC56E-E736-4EFC-A9EF-08A3F13BC7D5}"/>
              </a:ext>
            </a:extLst>
          </p:cNvPr>
          <p:cNvSpPr txBox="1"/>
          <p:nvPr/>
        </p:nvSpPr>
        <p:spPr>
          <a:xfrm>
            <a:off x="1020932" y="709023"/>
            <a:ext cx="7146524"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Last Neuron considers only the Age, maybe a Historic Property </a:t>
            </a:r>
          </a:p>
        </p:txBody>
      </p:sp>
      <p:sp>
        <p:nvSpPr>
          <p:cNvPr id="4" name="TextBox 3">
            <a:extLst>
              <a:ext uri="{FF2B5EF4-FFF2-40B4-BE49-F238E27FC236}">
                <a16:creationId xmlns:a16="http://schemas.microsoft.com/office/drawing/2014/main" id="{56530C23-5DB1-E611-537F-4680FD767C8A}"/>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Working - 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752DB25B-C815-D88F-B1C3-63935E5497CC}"/>
              </a:ext>
            </a:extLst>
          </p:cNvPr>
          <p:cNvPicPr>
            <a:picLocks noChangeAspect="1"/>
          </p:cNvPicPr>
          <p:nvPr/>
        </p:nvPicPr>
        <p:blipFill>
          <a:blip r:embed="rId2"/>
          <a:stretch>
            <a:fillRect/>
          </a:stretch>
        </p:blipFill>
        <p:spPr>
          <a:xfrm>
            <a:off x="2591129" y="1480743"/>
            <a:ext cx="6767146" cy="4397121"/>
          </a:xfrm>
          <a:prstGeom prst="rect">
            <a:avLst/>
          </a:prstGeom>
        </p:spPr>
      </p:pic>
    </p:spTree>
    <p:extLst>
      <p:ext uri="{BB962C8B-B14F-4D97-AF65-F5344CB8AC3E}">
        <p14:creationId xmlns:p14="http://schemas.microsoft.com/office/powerpoint/2010/main" val="82968361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B8AC853-E108-D1C6-7D46-D16BCBC9611A}"/>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Working - 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260D836F-1154-0BB4-DAC0-DF49976C337D}"/>
              </a:ext>
            </a:extLst>
          </p:cNvPr>
          <p:cNvPicPr>
            <a:picLocks noChangeAspect="1"/>
          </p:cNvPicPr>
          <p:nvPr/>
        </p:nvPicPr>
        <p:blipFill>
          <a:blip r:embed="rId2"/>
          <a:stretch>
            <a:fillRect/>
          </a:stretch>
        </p:blipFill>
        <p:spPr>
          <a:xfrm>
            <a:off x="2120209" y="1016986"/>
            <a:ext cx="7559695" cy="4740051"/>
          </a:xfrm>
          <a:prstGeom prst="rect">
            <a:avLst/>
          </a:prstGeom>
        </p:spPr>
      </p:pic>
    </p:spTree>
    <p:extLst>
      <p:ext uri="{BB962C8B-B14F-4D97-AF65-F5344CB8AC3E}">
        <p14:creationId xmlns:p14="http://schemas.microsoft.com/office/powerpoint/2010/main" val="6951975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1F5E75-4663-B63A-370B-67B1FAC3691A}"/>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Working - 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75E6091A-5126-B554-F3BA-45268FCEA8D1}"/>
              </a:ext>
            </a:extLst>
          </p:cNvPr>
          <p:cNvPicPr>
            <a:picLocks noChangeAspect="1"/>
          </p:cNvPicPr>
          <p:nvPr/>
        </p:nvPicPr>
        <p:blipFill>
          <a:blip r:embed="rId2"/>
          <a:stretch>
            <a:fillRect/>
          </a:stretch>
        </p:blipFill>
        <p:spPr>
          <a:xfrm>
            <a:off x="2796254" y="1058974"/>
            <a:ext cx="6599492" cy="4740051"/>
          </a:xfrm>
          <a:prstGeom prst="rect">
            <a:avLst/>
          </a:prstGeom>
        </p:spPr>
      </p:pic>
    </p:spTree>
    <p:extLst>
      <p:ext uri="{BB962C8B-B14F-4D97-AF65-F5344CB8AC3E}">
        <p14:creationId xmlns:p14="http://schemas.microsoft.com/office/powerpoint/2010/main" val="18906350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F8EC3A-AE3F-69E6-A839-6E505A7E876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AA5A64B-2194-D04B-DCDF-CBA2C6D7E60B}"/>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HOW NNs LEARN</a:t>
            </a:r>
          </a:p>
        </p:txBody>
      </p:sp>
      <p:sp>
        <p:nvSpPr>
          <p:cNvPr id="5" name="Text Placeholder 4">
            <a:extLst>
              <a:ext uri="{FF2B5EF4-FFF2-40B4-BE49-F238E27FC236}">
                <a16:creationId xmlns:a16="http://schemas.microsoft.com/office/drawing/2014/main" id="{EC5EFC71-7791-F948-0DD8-D0460071920C}"/>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1E01D4BE-6E02-ED89-365B-BC7E76395FF4}"/>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59060709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FD980A-BF22-4335-A7AE-EEA88BEB16A7}"/>
              </a:ext>
            </a:extLst>
          </p:cNvPr>
          <p:cNvSpPr txBox="1"/>
          <p:nvPr/>
        </p:nvSpPr>
        <p:spPr>
          <a:xfrm>
            <a:off x="577048" y="5500612"/>
            <a:ext cx="5211192"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Traditional Programming, Coded Programs  </a:t>
            </a:r>
          </a:p>
        </p:txBody>
      </p:sp>
      <p:sp>
        <p:nvSpPr>
          <p:cNvPr id="4" name="TextBox 3">
            <a:extLst>
              <a:ext uri="{FF2B5EF4-FFF2-40B4-BE49-F238E27FC236}">
                <a16:creationId xmlns:a16="http://schemas.microsoft.com/office/drawing/2014/main" id="{1C51027E-F64E-4B73-8EFA-329C26D2C4C4}"/>
              </a:ext>
            </a:extLst>
          </p:cNvPr>
          <p:cNvSpPr txBox="1"/>
          <p:nvPr/>
        </p:nvSpPr>
        <p:spPr>
          <a:xfrm>
            <a:off x="6178858" y="5500612"/>
            <a:ext cx="4421080" cy="646331"/>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Neural Network, Create the Network and  help the system to learn by itself  </a:t>
            </a:r>
          </a:p>
        </p:txBody>
      </p:sp>
      <p:sp>
        <p:nvSpPr>
          <p:cNvPr id="5" name="TextBox 4">
            <a:extLst>
              <a:ext uri="{FF2B5EF4-FFF2-40B4-BE49-F238E27FC236}">
                <a16:creationId xmlns:a16="http://schemas.microsoft.com/office/drawing/2014/main" id="{38CBECF7-3717-8D8C-FF8F-56C0631BA671}"/>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How Neural Networks Learn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599BD9ED-3E20-696E-1E73-F86DF25B0588}"/>
              </a:ext>
            </a:extLst>
          </p:cNvPr>
          <p:cNvPicPr>
            <a:picLocks noChangeAspect="1"/>
          </p:cNvPicPr>
          <p:nvPr/>
        </p:nvPicPr>
        <p:blipFill>
          <a:blip r:embed="rId2"/>
          <a:stretch>
            <a:fillRect/>
          </a:stretch>
        </p:blipFill>
        <p:spPr>
          <a:xfrm>
            <a:off x="1300544" y="1719575"/>
            <a:ext cx="8695173" cy="3101609"/>
          </a:xfrm>
          <a:prstGeom prst="rect">
            <a:avLst/>
          </a:prstGeom>
        </p:spPr>
      </p:pic>
    </p:spTree>
    <p:extLst>
      <p:ext uri="{BB962C8B-B14F-4D97-AF65-F5344CB8AC3E}">
        <p14:creationId xmlns:p14="http://schemas.microsoft.com/office/powerpoint/2010/main" val="129270477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04EE4E-E616-4908-DDA3-C59DDBDC8C7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10A241A-26CF-0DDD-FE49-EB4EEC8B293D}"/>
              </a:ext>
            </a:extLst>
          </p:cNvPr>
          <p:cNvSpPr txBox="1"/>
          <p:nvPr/>
        </p:nvSpPr>
        <p:spPr>
          <a:xfrm>
            <a:off x="792448" y="1002725"/>
            <a:ext cx="10254997" cy="5324535"/>
          </a:xfrm>
          <a:prstGeom prst="rect">
            <a:avLst/>
          </a:prstGeom>
          <a:noFill/>
        </p:spPr>
        <p:txBody>
          <a:bodyPr wrap="square" rtlCol="0">
            <a:spAutoFit/>
          </a:bodyPr>
          <a:lstStyle/>
          <a:p>
            <a:pPr marL="342900" indent="-342900">
              <a:buFont typeface="Arial" panose="020B0604020202020204" pitchFamily="34" charset="0"/>
              <a:buChar char="•"/>
            </a:pPr>
            <a:r>
              <a:rPr lang="en-US" sz="2000" b="0" i="0" dirty="0">
                <a:solidFill>
                  <a:srgbClr val="0070C0"/>
                </a:solidFill>
                <a:effectLst/>
                <a:latin typeface="Google Sans"/>
              </a:rPr>
              <a:t>A Perceptron is an Artificial Neuron. It is the simplest possible Neural Network. </a:t>
            </a: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A perceptron is </a:t>
            </a:r>
            <a:r>
              <a:rPr lang="en-US" sz="2000" dirty="0">
                <a:latin typeface="Calibri" panose="020F0502020204030204" pitchFamily="34" charset="0"/>
                <a:ea typeface="Calibri" panose="020F0502020204030204" pitchFamily="34" charset="0"/>
                <a:cs typeface="Calibri" panose="020F0502020204030204" pitchFamily="34" charset="0"/>
              </a:rPr>
              <a:t>a fundamental building block in artificial neural networks.</a:t>
            </a:r>
          </a:p>
          <a:p>
            <a:endParaRPr lang="en-US" sz="20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It takes multiple inputs, each weighted, sums them up, and then applies an activation function to produce a binary output (0 or 1).</a:t>
            </a:r>
          </a:p>
          <a:p>
            <a:pPr marL="342900" indent="-342900">
              <a:buFont typeface="Arial" panose="020B0604020202020204" pitchFamily="34" charset="0"/>
              <a:buChar char="•"/>
            </a:pPr>
            <a:endParaRPr lang="en-IN" sz="2000" b="1" dirty="0">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Calibri" panose="020F0502020204030204" pitchFamily="34" charset="0"/>
              </a:rPr>
              <a:t> A perceptron</a:t>
            </a:r>
            <a:r>
              <a:rPr lang="en-IN" sz="2000" dirty="0">
                <a:latin typeface="Calibri" panose="020F0502020204030204" pitchFamily="34" charset="0"/>
                <a:ea typeface="Calibri" panose="020F0502020204030204" pitchFamily="34" charset="0"/>
                <a:cs typeface="Calibri" panose="020F0502020204030204" pitchFamily="34" charset="0"/>
              </a:rPr>
              <a:t> is a single-layer neural network, and a multi-layer </a:t>
            </a:r>
            <a:r>
              <a:rPr lang="en-IN" sz="2000" b="1" dirty="0">
                <a:latin typeface="Calibri" panose="020F0502020204030204" pitchFamily="34" charset="0"/>
                <a:ea typeface="Calibri" panose="020F0502020204030204" pitchFamily="34" charset="0"/>
                <a:cs typeface="Calibri" panose="020F0502020204030204" pitchFamily="34" charset="0"/>
              </a:rPr>
              <a:t>perceptron</a:t>
            </a:r>
            <a:r>
              <a:rPr lang="en-IN" sz="2000" dirty="0">
                <a:latin typeface="Calibri" panose="020F0502020204030204" pitchFamily="34" charset="0"/>
                <a:ea typeface="Calibri" panose="020F0502020204030204" pitchFamily="34" charset="0"/>
                <a:cs typeface="Calibri" panose="020F0502020204030204" pitchFamily="34" charset="0"/>
              </a:rPr>
              <a:t> is called a Neural network. </a:t>
            </a:r>
          </a:p>
          <a:p>
            <a:pPr marL="342900" indent="-342900">
              <a:buFont typeface="Arial" panose="020B0604020202020204" pitchFamily="34" charset="0"/>
              <a:buChar char="•"/>
            </a:pPr>
            <a:r>
              <a:rPr lang="en-IN" sz="2000" b="1" dirty="0">
                <a:latin typeface="Calibri" panose="020F0502020204030204" pitchFamily="34" charset="0"/>
                <a:ea typeface="Calibri" panose="020F0502020204030204" pitchFamily="34" charset="0"/>
                <a:cs typeface="Calibri" panose="020F0502020204030204" pitchFamily="34" charset="0"/>
              </a:rPr>
              <a:t>Perceptron</a:t>
            </a:r>
            <a:r>
              <a:rPr lang="en-IN" sz="2000" dirty="0">
                <a:latin typeface="Calibri" panose="020F0502020204030204" pitchFamily="34" charset="0"/>
                <a:ea typeface="Calibri" panose="020F0502020204030204" pitchFamily="34" charset="0"/>
                <a:cs typeface="Calibri" panose="020F0502020204030204" pitchFamily="34" charset="0"/>
              </a:rPr>
              <a:t> is a linear classifier (binary). Also, it is used in supervised learning. It helps to classify the given input data</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US" sz="2000" b="1" dirty="0">
                <a:latin typeface="Calibri" panose="020F0502020204030204" pitchFamily="34" charset="0"/>
                <a:ea typeface="Calibri" panose="020F0502020204030204" pitchFamily="34" charset="0"/>
                <a:cs typeface="Calibri" panose="020F0502020204030204" pitchFamily="34" charset="0"/>
              </a:rPr>
              <a:t>How a Perceptron Works:</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The perceptron receives input values and their corresponding weights. </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It calculates the weighted sum of the inputs, along with the bias term. </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This sum is then passed through the activation function, which generates the output. </a:t>
            </a:r>
          </a:p>
          <a:p>
            <a:pPr marL="342900" indent="-342900">
              <a:buFont typeface="Arial" panose="020B0604020202020204" pitchFamily="34" charset="0"/>
              <a:buChar char="•"/>
            </a:pPr>
            <a:r>
              <a:rPr lang="en-US" sz="2000" dirty="0">
                <a:latin typeface="Calibri" panose="020F0502020204030204" pitchFamily="34" charset="0"/>
                <a:ea typeface="Calibri" panose="020F0502020204030204" pitchFamily="34" charset="0"/>
                <a:cs typeface="Calibri" panose="020F0502020204030204" pitchFamily="34" charset="0"/>
              </a:rPr>
              <a:t>The perceptron compares its output with the desired output and adjusts the weights and bias to </a:t>
            </a:r>
            <a:r>
              <a:rPr lang="en-US" sz="2000" dirty="0" err="1">
                <a:latin typeface="Calibri" panose="020F0502020204030204" pitchFamily="34" charset="0"/>
                <a:ea typeface="Calibri" panose="020F0502020204030204" pitchFamily="34" charset="0"/>
                <a:cs typeface="Calibri" panose="020F0502020204030204" pitchFamily="34" charset="0"/>
              </a:rPr>
              <a:t>minimise</a:t>
            </a:r>
            <a:r>
              <a:rPr lang="en-US" sz="2000" dirty="0">
                <a:latin typeface="Calibri" panose="020F0502020204030204" pitchFamily="34" charset="0"/>
                <a:ea typeface="Calibri" panose="020F0502020204030204" pitchFamily="34" charset="0"/>
                <a:cs typeface="Calibri" panose="020F0502020204030204" pitchFamily="34" charset="0"/>
              </a:rPr>
              <a:t> the error.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72757BDD-CD94-4AEA-98B8-663D82495E78}"/>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3118050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800F559-8F4A-0527-6FCD-376EF3F0C7C3}"/>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6097B4E-32DB-51D4-2B08-8A9725474666}"/>
              </a:ext>
            </a:extLst>
          </p:cNvPr>
          <p:cNvPicPr>
            <a:picLocks noChangeAspect="1"/>
          </p:cNvPicPr>
          <p:nvPr/>
        </p:nvPicPr>
        <p:blipFill>
          <a:blip r:embed="rId2"/>
          <a:stretch>
            <a:fillRect/>
          </a:stretch>
        </p:blipFill>
        <p:spPr>
          <a:xfrm>
            <a:off x="1325951" y="1631991"/>
            <a:ext cx="9129551" cy="3817951"/>
          </a:xfrm>
          <a:prstGeom prst="rect">
            <a:avLst/>
          </a:prstGeom>
        </p:spPr>
      </p:pic>
    </p:spTree>
    <p:extLst>
      <p:ext uri="{BB962C8B-B14F-4D97-AF65-F5344CB8AC3E}">
        <p14:creationId xmlns:p14="http://schemas.microsoft.com/office/powerpoint/2010/main" val="246563778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0285A7-24DD-5A52-2C32-653161808B6B}"/>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7083D6A-6460-0624-4896-1EF18D85C806}"/>
              </a:ext>
            </a:extLst>
          </p:cNvPr>
          <p:cNvSpPr txBox="1"/>
          <p:nvPr/>
        </p:nvSpPr>
        <p:spPr>
          <a:xfrm>
            <a:off x="793103" y="1506758"/>
            <a:ext cx="10058400" cy="2246769"/>
          </a:xfrm>
          <a:prstGeom prst="rect">
            <a:avLst/>
          </a:prstGeom>
          <a:noFill/>
        </p:spPr>
        <p:txBody>
          <a:bodyPr wrap="square">
            <a:spAutoFit/>
          </a:bodyPr>
          <a:lstStyle/>
          <a:p>
            <a:r>
              <a:rPr lang="en-US" sz="2000" b="1" i="0" dirty="0">
                <a:effectLst/>
                <a:latin typeface="Calibri" panose="020F0502020204030204" pitchFamily="34" charset="0"/>
                <a:ea typeface="Calibri" panose="020F0502020204030204" pitchFamily="34" charset="0"/>
                <a:cs typeface="Calibri" panose="020F0502020204030204" pitchFamily="34" charset="0"/>
              </a:rPr>
              <a:t> The input layer </a:t>
            </a:r>
            <a:r>
              <a:rPr lang="en-US" sz="2000" b="0" i="0" dirty="0">
                <a:effectLst/>
                <a:latin typeface="Calibri" panose="020F0502020204030204" pitchFamily="34" charset="0"/>
                <a:ea typeface="Calibri" panose="020F0502020204030204" pitchFamily="34" charset="0"/>
                <a:cs typeface="Calibri" panose="020F0502020204030204" pitchFamily="34" charset="0"/>
              </a:rPr>
              <a:t>consists of one or more artificial neurons.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Each neuron receives input from the outside world (e.g., image, text, video).</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The input layer passes the data through the activation function before passing it on.</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The data is then multiplied by the first hidden layer's weights.</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F4E137A-44FB-DA4F-FB37-2F2C8AE249D0}"/>
              </a:ext>
            </a:extLst>
          </p:cNvPr>
          <p:cNvSpPr txBox="1"/>
          <p:nvPr/>
        </p:nvSpPr>
        <p:spPr>
          <a:xfrm>
            <a:off x="2923592" y="464648"/>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ANN – Input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58207325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0326B08-B432-4EAF-9C43-5E201A4CB732}"/>
              </a:ext>
            </a:extLst>
          </p:cNvPr>
          <p:cNvSpPr txBox="1"/>
          <p:nvPr/>
        </p:nvSpPr>
        <p:spPr>
          <a:xfrm>
            <a:off x="1515455" y="1122978"/>
            <a:ext cx="8969073"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Y – is the Actual Value, and Y^ is the predicted Value </a:t>
            </a:r>
          </a:p>
        </p:txBody>
      </p:sp>
      <p:sp>
        <p:nvSpPr>
          <p:cNvPr id="4" name="TextBox 3">
            <a:extLst>
              <a:ext uri="{FF2B5EF4-FFF2-40B4-BE49-F238E27FC236}">
                <a16:creationId xmlns:a16="http://schemas.microsoft.com/office/drawing/2014/main" id="{4056873F-FA54-8EA9-4BE8-D20CA79AE894}"/>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FBA86921-888A-B4BF-B6AD-D191EF2C6E34}"/>
              </a:ext>
            </a:extLst>
          </p:cNvPr>
          <p:cNvPicPr>
            <a:picLocks noChangeAspect="1"/>
          </p:cNvPicPr>
          <p:nvPr/>
        </p:nvPicPr>
        <p:blipFill>
          <a:blip r:embed="rId2"/>
          <a:stretch>
            <a:fillRect/>
          </a:stretch>
        </p:blipFill>
        <p:spPr>
          <a:xfrm>
            <a:off x="1294012" y="1803120"/>
            <a:ext cx="9190516" cy="4054191"/>
          </a:xfrm>
          <a:prstGeom prst="rect">
            <a:avLst/>
          </a:prstGeom>
        </p:spPr>
      </p:pic>
    </p:spTree>
    <p:extLst>
      <p:ext uri="{BB962C8B-B14F-4D97-AF65-F5344CB8AC3E}">
        <p14:creationId xmlns:p14="http://schemas.microsoft.com/office/powerpoint/2010/main" val="27369293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167015F-0B69-934C-0B37-8DD3FFBBA86D}"/>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67A6A4E-F8E1-1273-8A96-81D67F9F4957}"/>
              </a:ext>
            </a:extLst>
          </p:cNvPr>
          <p:cNvPicPr>
            <a:picLocks noChangeAspect="1"/>
          </p:cNvPicPr>
          <p:nvPr/>
        </p:nvPicPr>
        <p:blipFill>
          <a:blip r:embed="rId2"/>
          <a:stretch>
            <a:fillRect/>
          </a:stretch>
        </p:blipFill>
        <p:spPr>
          <a:xfrm>
            <a:off x="1428345" y="1398094"/>
            <a:ext cx="9335309" cy="4061812"/>
          </a:xfrm>
          <a:prstGeom prst="rect">
            <a:avLst/>
          </a:prstGeom>
        </p:spPr>
      </p:pic>
    </p:spTree>
    <p:extLst>
      <p:ext uri="{BB962C8B-B14F-4D97-AF65-F5344CB8AC3E}">
        <p14:creationId xmlns:p14="http://schemas.microsoft.com/office/powerpoint/2010/main" val="2676730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6B7196-C846-45F7-9CBB-B9DCA3E2366B}"/>
              </a:ext>
            </a:extLst>
          </p:cNvPr>
          <p:cNvSpPr txBox="1"/>
          <p:nvPr/>
        </p:nvSpPr>
        <p:spPr>
          <a:xfrm>
            <a:off x="1744603" y="5410486"/>
            <a:ext cx="6525087" cy="369332"/>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C is the Cost Function, </a:t>
            </a:r>
            <a:r>
              <a:rPr lang="en-IN" dirty="0" err="1">
                <a:latin typeface="Calibri" panose="020F0502020204030204" pitchFamily="34" charset="0"/>
                <a:ea typeface="Calibri" panose="020F0502020204030204" pitchFamily="34" charset="0"/>
                <a:cs typeface="Calibri" panose="020F0502020204030204" pitchFamily="34" charset="0"/>
              </a:rPr>
              <a:t>ie</a:t>
            </a:r>
            <a:r>
              <a:rPr lang="en-IN" dirty="0">
                <a:latin typeface="Calibri" panose="020F0502020204030204" pitchFamily="34" charset="0"/>
                <a:ea typeface="Calibri" panose="020F0502020204030204" pitchFamily="34" charset="0"/>
                <a:cs typeface="Calibri" panose="020F0502020204030204" pitchFamily="34" charset="0"/>
              </a:rPr>
              <a:t> the Error ( Goal is reduce the Error )</a:t>
            </a:r>
          </a:p>
        </p:txBody>
      </p:sp>
      <p:sp>
        <p:nvSpPr>
          <p:cNvPr id="4" name="TextBox 3">
            <a:extLst>
              <a:ext uri="{FF2B5EF4-FFF2-40B4-BE49-F238E27FC236}">
                <a16:creationId xmlns:a16="http://schemas.microsoft.com/office/drawing/2014/main" id="{70028CAE-3FC3-FBAC-570A-6EAA4E640477}"/>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EF596377-CEF7-7D60-7CE6-C97AC2A963F5}"/>
              </a:ext>
            </a:extLst>
          </p:cNvPr>
          <p:cNvPicPr>
            <a:picLocks noChangeAspect="1"/>
          </p:cNvPicPr>
          <p:nvPr/>
        </p:nvPicPr>
        <p:blipFill>
          <a:blip r:embed="rId2"/>
          <a:stretch>
            <a:fillRect/>
          </a:stretch>
        </p:blipFill>
        <p:spPr>
          <a:xfrm>
            <a:off x="1744603" y="1187542"/>
            <a:ext cx="8702794" cy="3848433"/>
          </a:xfrm>
          <a:prstGeom prst="rect">
            <a:avLst/>
          </a:prstGeom>
        </p:spPr>
      </p:pic>
    </p:spTree>
    <p:extLst>
      <p:ext uri="{BB962C8B-B14F-4D97-AF65-F5344CB8AC3E}">
        <p14:creationId xmlns:p14="http://schemas.microsoft.com/office/powerpoint/2010/main" val="256006938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07A39A5-0675-CD71-15C7-F91559DCC71B}"/>
              </a:ext>
            </a:extLst>
          </p:cNvPr>
          <p:cNvSpPr txBox="1"/>
          <p:nvPr/>
        </p:nvSpPr>
        <p:spPr>
          <a:xfrm>
            <a:off x="2923592" y="34214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ED0DBB9-1B78-1B5D-A6C5-D401E296C784}"/>
              </a:ext>
            </a:extLst>
          </p:cNvPr>
          <p:cNvPicPr>
            <a:picLocks noChangeAspect="1"/>
          </p:cNvPicPr>
          <p:nvPr/>
        </p:nvPicPr>
        <p:blipFill>
          <a:blip r:embed="rId2"/>
          <a:stretch>
            <a:fillRect/>
          </a:stretch>
        </p:blipFill>
        <p:spPr>
          <a:xfrm>
            <a:off x="1306415" y="1417145"/>
            <a:ext cx="9579170" cy="4023709"/>
          </a:xfrm>
          <a:prstGeom prst="rect">
            <a:avLst/>
          </a:prstGeom>
        </p:spPr>
      </p:pic>
    </p:spTree>
    <p:extLst>
      <p:ext uri="{BB962C8B-B14F-4D97-AF65-F5344CB8AC3E}">
        <p14:creationId xmlns:p14="http://schemas.microsoft.com/office/powerpoint/2010/main" val="405813971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0818F20-3FDF-42F1-A5E7-C5FC38C7BA4D}"/>
              </a:ext>
            </a:extLst>
          </p:cNvPr>
          <p:cNvSpPr txBox="1"/>
          <p:nvPr/>
        </p:nvSpPr>
        <p:spPr>
          <a:xfrm>
            <a:off x="1408922" y="928007"/>
            <a:ext cx="9338040" cy="707886"/>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Get the Cost Function (Error). Pass the same back till the Input Value, Update the Weights to reduce the error (Cost Function)</a:t>
            </a:r>
          </a:p>
        </p:txBody>
      </p:sp>
      <p:sp>
        <p:nvSpPr>
          <p:cNvPr id="4" name="TextBox 3">
            <a:extLst>
              <a:ext uri="{FF2B5EF4-FFF2-40B4-BE49-F238E27FC236}">
                <a16:creationId xmlns:a16="http://schemas.microsoft.com/office/drawing/2014/main" id="{D21D9183-F237-B5FB-D817-983497C539D9}"/>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A7D048F-4F34-3299-9438-80C1CE1B5E7F}"/>
              </a:ext>
            </a:extLst>
          </p:cNvPr>
          <p:cNvPicPr>
            <a:picLocks noChangeAspect="1"/>
          </p:cNvPicPr>
          <p:nvPr/>
        </p:nvPicPr>
        <p:blipFill>
          <a:blip r:embed="rId2"/>
          <a:stretch>
            <a:fillRect/>
          </a:stretch>
        </p:blipFill>
        <p:spPr>
          <a:xfrm>
            <a:off x="1051755" y="1929146"/>
            <a:ext cx="9845893" cy="4000847"/>
          </a:xfrm>
          <a:prstGeom prst="rect">
            <a:avLst/>
          </a:prstGeom>
        </p:spPr>
      </p:pic>
    </p:spTree>
    <p:extLst>
      <p:ext uri="{BB962C8B-B14F-4D97-AF65-F5344CB8AC3E}">
        <p14:creationId xmlns:p14="http://schemas.microsoft.com/office/powerpoint/2010/main" val="35423671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7E436E5-0EF0-4FE5-BE4F-CED76FFB5923}"/>
              </a:ext>
            </a:extLst>
          </p:cNvPr>
          <p:cNvSpPr txBox="1"/>
          <p:nvPr/>
        </p:nvSpPr>
        <p:spPr>
          <a:xfrm>
            <a:off x="1336119" y="972239"/>
            <a:ext cx="8498346"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Repeat the Process Multiple Times, so that the error gets reduced  </a:t>
            </a:r>
          </a:p>
        </p:txBody>
      </p:sp>
      <p:pic>
        <p:nvPicPr>
          <p:cNvPr id="5" name="Picture 4">
            <a:extLst>
              <a:ext uri="{FF2B5EF4-FFF2-40B4-BE49-F238E27FC236}">
                <a16:creationId xmlns:a16="http://schemas.microsoft.com/office/drawing/2014/main" id="{442FAAAA-D61A-9A11-5CBD-EEB878B547BD}"/>
              </a:ext>
            </a:extLst>
          </p:cNvPr>
          <p:cNvPicPr>
            <a:picLocks noChangeAspect="1"/>
          </p:cNvPicPr>
          <p:nvPr/>
        </p:nvPicPr>
        <p:blipFill>
          <a:blip r:embed="rId2"/>
          <a:stretch>
            <a:fillRect/>
          </a:stretch>
        </p:blipFill>
        <p:spPr>
          <a:xfrm>
            <a:off x="1058743" y="1790276"/>
            <a:ext cx="10074513" cy="4397121"/>
          </a:xfrm>
          <a:prstGeom prst="rect">
            <a:avLst/>
          </a:prstGeom>
        </p:spPr>
      </p:pic>
      <p:sp>
        <p:nvSpPr>
          <p:cNvPr id="6" name="TextBox 5">
            <a:extLst>
              <a:ext uri="{FF2B5EF4-FFF2-40B4-BE49-F238E27FC236}">
                <a16:creationId xmlns:a16="http://schemas.microsoft.com/office/drawing/2014/main" id="{89B3BB96-84BC-E493-F56A-C638F2BC4FED}"/>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65288843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A5BF4B9-23B1-67F6-BDA5-08775AF62764}"/>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949818B-7305-8937-5188-388EE61CFFD9}"/>
              </a:ext>
            </a:extLst>
          </p:cNvPr>
          <p:cNvPicPr>
            <a:picLocks noChangeAspect="1"/>
          </p:cNvPicPr>
          <p:nvPr/>
        </p:nvPicPr>
        <p:blipFill>
          <a:blip r:embed="rId2"/>
          <a:stretch>
            <a:fillRect/>
          </a:stretch>
        </p:blipFill>
        <p:spPr>
          <a:xfrm>
            <a:off x="1554086" y="1120424"/>
            <a:ext cx="9083827" cy="4206605"/>
          </a:xfrm>
          <a:prstGeom prst="rect">
            <a:avLst/>
          </a:prstGeom>
        </p:spPr>
      </p:pic>
    </p:spTree>
    <p:extLst>
      <p:ext uri="{BB962C8B-B14F-4D97-AF65-F5344CB8AC3E}">
        <p14:creationId xmlns:p14="http://schemas.microsoft.com/office/powerpoint/2010/main" val="505465587"/>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0BC193B9-44B0-4C3B-98CD-735B0211954B}"/>
              </a:ext>
            </a:extLst>
          </p:cNvPr>
          <p:cNvSpPr txBox="1"/>
          <p:nvPr/>
        </p:nvSpPr>
        <p:spPr>
          <a:xfrm>
            <a:off x="663047" y="718047"/>
            <a:ext cx="10319084"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In this case, Predicted and Actual Values become the Same, and the Error Becomes Zero</a:t>
            </a:r>
          </a:p>
        </p:txBody>
      </p:sp>
      <p:sp>
        <p:nvSpPr>
          <p:cNvPr id="4" name="TextBox 3">
            <a:extLst>
              <a:ext uri="{FF2B5EF4-FFF2-40B4-BE49-F238E27FC236}">
                <a16:creationId xmlns:a16="http://schemas.microsoft.com/office/drawing/2014/main" id="{5798BDA6-852E-11C9-3869-9768A2822137}"/>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Perceptron-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067B4F59-C9B9-7657-9B08-291DBC56D2DF}"/>
              </a:ext>
            </a:extLst>
          </p:cNvPr>
          <p:cNvPicPr>
            <a:picLocks noChangeAspect="1"/>
          </p:cNvPicPr>
          <p:nvPr/>
        </p:nvPicPr>
        <p:blipFill>
          <a:blip r:embed="rId2"/>
          <a:stretch>
            <a:fillRect/>
          </a:stretch>
        </p:blipFill>
        <p:spPr>
          <a:xfrm>
            <a:off x="1013952" y="1531361"/>
            <a:ext cx="9617273" cy="4168501"/>
          </a:xfrm>
          <a:prstGeom prst="rect">
            <a:avLst/>
          </a:prstGeom>
        </p:spPr>
      </p:pic>
    </p:spTree>
    <p:extLst>
      <p:ext uri="{BB962C8B-B14F-4D97-AF65-F5344CB8AC3E}">
        <p14:creationId xmlns:p14="http://schemas.microsoft.com/office/powerpoint/2010/main" val="127014103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32365EF-FD5D-4771-8BD4-EBBFE4BBBAF6}"/>
              </a:ext>
            </a:extLst>
          </p:cNvPr>
          <p:cNvSpPr txBox="1"/>
          <p:nvPr/>
        </p:nvSpPr>
        <p:spPr>
          <a:xfrm>
            <a:off x="1419522" y="989152"/>
            <a:ext cx="8247355"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This is the Representation for 8 records  </a:t>
            </a:r>
          </a:p>
        </p:txBody>
      </p:sp>
      <p:sp>
        <p:nvSpPr>
          <p:cNvPr id="4" name="TextBox 3">
            <a:extLst>
              <a:ext uri="{FF2B5EF4-FFF2-40B4-BE49-F238E27FC236}">
                <a16:creationId xmlns:a16="http://schemas.microsoft.com/office/drawing/2014/main" id="{67039B42-845B-855B-B203-CC46A1E69C90}"/>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How Neural Networks Learn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1475865-13EE-56D9-6B3C-5EF5BD241F73}"/>
              </a:ext>
            </a:extLst>
          </p:cNvPr>
          <p:cNvPicPr>
            <a:picLocks noChangeAspect="1"/>
          </p:cNvPicPr>
          <p:nvPr/>
        </p:nvPicPr>
        <p:blipFill>
          <a:blip r:embed="rId2"/>
          <a:stretch>
            <a:fillRect/>
          </a:stretch>
        </p:blipFill>
        <p:spPr>
          <a:xfrm>
            <a:off x="1326099" y="1610113"/>
            <a:ext cx="9297206" cy="4496190"/>
          </a:xfrm>
          <a:prstGeom prst="rect">
            <a:avLst/>
          </a:prstGeom>
        </p:spPr>
      </p:pic>
    </p:spTree>
    <p:extLst>
      <p:ext uri="{BB962C8B-B14F-4D97-AF65-F5344CB8AC3E}">
        <p14:creationId xmlns:p14="http://schemas.microsoft.com/office/powerpoint/2010/main" val="323004039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44FFB2F-B546-4A35-8D41-8E23ECC07521}"/>
              </a:ext>
            </a:extLst>
          </p:cNvPr>
          <p:cNvSpPr txBox="1"/>
          <p:nvPr/>
        </p:nvSpPr>
        <p:spPr>
          <a:xfrm>
            <a:off x="1534840" y="1116017"/>
            <a:ext cx="9685538"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This is the representation (Graph) for Y prediction for all 8 records </a:t>
            </a:r>
          </a:p>
        </p:txBody>
      </p:sp>
      <p:sp>
        <p:nvSpPr>
          <p:cNvPr id="4" name="TextBox 3">
            <a:extLst>
              <a:ext uri="{FF2B5EF4-FFF2-40B4-BE49-F238E27FC236}">
                <a16:creationId xmlns:a16="http://schemas.microsoft.com/office/drawing/2014/main" id="{9C0E02D8-5357-2BBE-100D-B3CA489864B1}"/>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How Neural Networks Learn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C49C828E-E8B2-2F32-9E42-BDA02047BEED}"/>
              </a:ext>
            </a:extLst>
          </p:cNvPr>
          <p:cNvPicPr>
            <a:picLocks noChangeAspect="1"/>
          </p:cNvPicPr>
          <p:nvPr/>
        </p:nvPicPr>
        <p:blipFill>
          <a:blip r:embed="rId2"/>
          <a:stretch>
            <a:fillRect/>
          </a:stretch>
        </p:blipFill>
        <p:spPr>
          <a:xfrm>
            <a:off x="1265134" y="1603964"/>
            <a:ext cx="9419136" cy="4138019"/>
          </a:xfrm>
          <a:prstGeom prst="rect">
            <a:avLst/>
          </a:prstGeom>
        </p:spPr>
      </p:pic>
    </p:spTree>
    <p:extLst>
      <p:ext uri="{BB962C8B-B14F-4D97-AF65-F5344CB8AC3E}">
        <p14:creationId xmlns:p14="http://schemas.microsoft.com/office/powerpoint/2010/main" val="28564786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0876E5-492C-4C3C-A1C5-15C761DF97A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192B92B-3A84-B6D6-E10C-8612F1823F55}"/>
              </a:ext>
            </a:extLst>
          </p:cNvPr>
          <p:cNvSpPr txBox="1"/>
          <p:nvPr/>
        </p:nvSpPr>
        <p:spPr>
          <a:xfrm>
            <a:off x="793103" y="1301485"/>
            <a:ext cx="10058400" cy="4093428"/>
          </a:xfrm>
          <a:prstGeom prst="rect">
            <a:avLst/>
          </a:prstGeom>
          <a:noFill/>
        </p:spPr>
        <p:txBody>
          <a:bodyPr wrap="square">
            <a:spAutoFit/>
          </a:bodyPr>
          <a:lstStyle/>
          <a:p>
            <a:r>
              <a:rPr lang="en-US" sz="2000" b="0" i="0" dirty="0">
                <a:effectLst/>
                <a:latin typeface="Calibri" panose="020F0502020204030204" pitchFamily="34" charset="0"/>
                <a:ea typeface="Calibri" panose="020F0502020204030204" pitchFamily="34" charset="0"/>
                <a:cs typeface="Calibri" panose="020F0502020204030204" pitchFamily="34" charset="0"/>
              </a:rPr>
              <a:t>Hidden layers are positioned between the input and output layers of a neural network.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They learn complex patterns in the data, making it easier for the network to make predictions or classifications.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Each hidden layer consists of multiple neurons, also known as nodes, which perform computations on the input data.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IN" sz="2000" b="1" i="0" dirty="0">
                <a:effectLst/>
                <a:latin typeface="Calibri" panose="020F0502020204030204" pitchFamily="34" charset="0"/>
                <a:ea typeface="Calibri" panose="020F0502020204030204" pitchFamily="34" charset="0"/>
                <a:cs typeface="Calibri" panose="020F0502020204030204" pitchFamily="34" charset="0"/>
              </a:rPr>
              <a:t>Activation Functions</a:t>
            </a:r>
            <a:r>
              <a:rPr lang="en-US" sz="2000" b="1" i="0" dirty="0">
                <a:effectLst/>
                <a:latin typeface="Calibri" panose="020F0502020204030204" pitchFamily="34" charset="0"/>
                <a:ea typeface="Calibri" panose="020F0502020204030204" pitchFamily="34" charset="0"/>
                <a:cs typeface="Calibri" panose="020F0502020204030204" pitchFamily="34" charset="0"/>
              </a:rPr>
              <a:t> </a:t>
            </a:r>
            <a:r>
              <a:rPr lang="en-US" sz="2000" b="0" i="0" dirty="0">
                <a:effectLst/>
                <a:latin typeface="Calibri" panose="020F0502020204030204" pitchFamily="34" charset="0"/>
                <a:ea typeface="Calibri" panose="020F0502020204030204" pitchFamily="34" charset="0"/>
                <a:cs typeface="Calibri" panose="020F0502020204030204" pitchFamily="34" charset="0"/>
              </a:rPr>
              <a:t>introduce non-linearity into the network, allowing it to learn complex relationships. </a:t>
            </a:r>
          </a:p>
          <a:p>
            <a:endParaRPr lang="en-US" sz="2000" dirty="0">
              <a:latin typeface="Calibri" panose="020F0502020204030204" pitchFamily="34" charset="0"/>
              <a:ea typeface="Calibri" panose="020F0502020204030204" pitchFamily="34" charset="0"/>
              <a:cs typeface="Calibri" panose="020F0502020204030204" pitchFamily="34" charset="0"/>
            </a:endParaRPr>
          </a:p>
          <a:p>
            <a:r>
              <a:rPr lang="en-US" sz="2000" b="0" i="0" dirty="0">
                <a:effectLst/>
                <a:latin typeface="Calibri" panose="020F0502020204030204" pitchFamily="34" charset="0"/>
                <a:ea typeface="Calibri" panose="020F0502020204030204" pitchFamily="34" charset="0"/>
                <a:cs typeface="Calibri" panose="020F0502020204030204" pitchFamily="34" charset="0"/>
              </a:rPr>
              <a:t>The number of hidden layers depends on the complexity of the task. Simple tasks might only need one hidden layer, while complex tasks might require multiple.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F62FE41E-7C39-CBE5-9E76-42AC02C5BDBE}"/>
              </a:ext>
            </a:extLst>
          </p:cNvPr>
          <p:cNvSpPr txBox="1"/>
          <p:nvPr/>
        </p:nvSpPr>
        <p:spPr>
          <a:xfrm>
            <a:off x="2923592" y="464648"/>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ANN – Hidden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97784743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5BF9FE6-7FB8-4B03-A285-97512D0F662A}"/>
              </a:ext>
            </a:extLst>
          </p:cNvPr>
          <p:cNvSpPr txBox="1"/>
          <p:nvPr/>
        </p:nvSpPr>
        <p:spPr>
          <a:xfrm>
            <a:off x="1052240" y="932401"/>
            <a:ext cx="8913180"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Representation of Actual Y and Y Prediction (Y^) </a:t>
            </a:r>
          </a:p>
        </p:txBody>
      </p:sp>
      <p:sp>
        <p:nvSpPr>
          <p:cNvPr id="4" name="TextBox 3">
            <a:extLst>
              <a:ext uri="{FF2B5EF4-FFF2-40B4-BE49-F238E27FC236}">
                <a16:creationId xmlns:a16="http://schemas.microsoft.com/office/drawing/2014/main" id="{0208A0DC-41C9-3D79-156A-8970615170CD}"/>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How Neural Networks Learn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930D7BA1-4D2F-60D8-E67C-32414DB92421}"/>
              </a:ext>
            </a:extLst>
          </p:cNvPr>
          <p:cNvPicPr>
            <a:picLocks noChangeAspect="1"/>
          </p:cNvPicPr>
          <p:nvPr/>
        </p:nvPicPr>
        <p:blipFill>
          <a:blip r:embed="rId2"/>
          <a:stretch>
            <a:fillRect/>
          </a:stretch>
        </p:blipFill>
        <p:spPr>
          <a:xfrm>
            <a:off x="1052240" y="1865943"/>
            <a:ext cx="9434378" cy="4115157"/>
          </a:xfrm>
          <a:prstGeom prst="rect">
            <a:avLst/>
          </a:prstGeom>
        </p:spPr>
      </p:pic>
    </p:spTree>
    <p:extLst>
      <p:ext uri="{BB962C8B-B14F-4D97-AF65-F5344CB8AC3E}">
        <p14:creationId xmlns:p14="http://schemas.microsoft.com/office/powerpoint/2010/main" val="100205071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D929D1D-CBC4-4F30-8EAC-D202B11572C5}"/>
              </a:ext>
            </a:extLst>
          </p:cNvPr>
          <p:cNvSpPr txBox="1"/>
          <p:nvPr/>
        </p:nvSpPr>
        <p:spPr>
          <a:xfrm>
            <a:off x="1485017" y="906066"/>
            <a:ext cx="9499107"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This is with the </a:t>
            </a:r>
            <a:r>
              <a:rPr lang="en-IN" sz="2000" dirty="0">
                <a:solidFill>
                  <a:srgbClr val="00B0F0"/>
                </a:solidFill>
                <a:latin typeface="Calibri" panose="020F0502020204030204" pitchFamily="34" charset="0"/>
                <a:ea typeface="Calibri" panose="020F0502020204030204" pitchFamily="34" charset="0"/>
                <a:cs typeface="Calibri" panose="020F0502020204030204" pitchFamily="34" charset="0"/>
              </a:rPr>
              <a:t>Cost Function </a:t>
            </a:r>
          </a:p>
        </p:txBody>
      </p:sp>
      <p:sp>
        <p:nvSpPr>
          <p:cNvPr id="4" name="TextBox 3">
            <a:extLst>
              <a:ext uri="{FF2B5EF4-FFF2-40B4-BE49-F238E27FC236}">
                <a16:creationId xmlns:a16="http://schemas.microsoft.com/office/drawing/2014/main" id="{2354D67D-2B82-1060-D27B-D9CEAEE2BD58}"/>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How Neural Networks Learn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8CB0147-6DB5-F635-3E7B-EE1A0DD9F28E}"/>
              </a:ext>
            </a:extLst>
          </p:cNvPr>
          <p:cNvPicPr>
            <a:picLocks noChangeAspect="1"/>
          </p:cNvPicPr>
          <p:nvPr/>
        </p:nvPicPr>
        <p:blipFill>
          <a:blip r:embed="rId2"/>
          <a:stretch>
            <a:fillRect/>
          </a:stretch>
        </p:blipFill>
        <p:spPr>
          <a:xfrm>
            <a:off x="1283553" y="1631360"/>
            <a:ext cx="9624894" cy="4061812"/>
          </a:xfrm>
          <a:prstGeom prst="rect">
            <a:avLst/>
          </a:prstGeom>
        </p:spPr>
      </p:pic>
    </p:spTree>
    <p:extLst>
      <p:ext uri="{BB962C8B-B14F-4D97-AF65-F5344CB8AC3E}">
        <p14:creationId xmlns:p14="http://schemas.microsoft.com/office/powerpoint/2010/main" val="6135426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D023C7C-8715-4036-BF8F-9E609C4427FF}"/>
              </a:ext>
            </a:extLst>
          </p:cNvPr>
          <p:cNvSpPr txBox="1"/>
          <p:nvPr/>
        </p:nvSpPr>
        <p:spPr>
          <a:xfrm>
            <a:off x="1690922" y="934629"/>
            <a:ext cx="9235225" cy="1015663"/>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All these are one neural network. Once we update the weight, the weight gets updated for all records.</a:t>
            </a:r>
          </a:p>
          <a:p>
            <a:r>
              <a:rPr lang="en-IN" sz="2000" dirty="0">
                <a:latin typeface="Calibri" panose="020F0502020204030204" pitchFamily="34" charset="0"/>
                <a:ea typeface="Calibri" panose="020F0502020204030204" pitchFamily="34" charset="0"/>
                <a:cs typeface="Calibri" panose="020F0502020204030204" pitchFamily="34" charset="0"/>
              </a:rPr>
              <a:t>Ie Weight is the same for all the records  </a:t>
            </a:r>
          </a:p>
        </p:txBody>
      </p:sp>
      <p:sp>
        <p:nvSpPr>
          <p:cNvPr id="4" name="TextBox 3">
            <a:extLst>
              <a:ext uri="{FF2B5EF4-FFF2-40B4-BE49-F238E27FC236}">
                <a16:creationId xmlns:a16="http://schemas.microsoft.com/office/drawing/2014/main" id="{32F07920-C082-D615-750A-E301B56310B2}"/>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How Neural Networks Learn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27F98E2A-6ADF-A5AF-5EA0-B76A73A57ABF}"/>
              </a:ext>
            </a:extLst>
          </p:cNvPr>
          <p:cNvPicPr>
            <a:picLocks noChangeAspect="1"/>
          </p:cNvPicPr>
          <p:nvPr/>
        </p:nvPicPr>
        <p:blipFill>
          <a:blip r:embed="rId2"/>
          <a:stretch>
            <a:fillRect/>
          </a:stretch>
        </p:blipFill>
        <p:spPr>
          <a:xfrm>
            <a:off x="1401673" y="2217182"/>
            <a:ext cx="9388654" cy="3711262"/>
          </a:xfrm>
          <a:prstGeom prst="rect">
            <a:avLst/>
          </a:prstGeom>
        </p:spPr>
      </p:pic>
    </p:spTree>
    <p:extLst>
      <p:ext uri="{BB962C8B-B14F-4D97-AF65-F5344CB8AC3E}">
        <p14:creationId xmlns:p14="http://schemas.microsoft.com/office/powerpoint/2010/main" val="85547291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55B9937-59B9-4CC2-B286-4A367E1695F1}"/>
              </a:ext>
            </a:extLst>
          </p:cNvPr>
          <p:cNvSpPr txBox="1"/>
          <p:nvPr/>
        </p:nvSpPr>
        <p:spPr>
          <a:xfrm>
            <a:off x="1448271" y="1066497"/>
            <a:ext cx="8646851" cy="923330"/>
          </a:xfrm>
          <a:prstGeom prst="rect">
            <a:avLst/>
          </a:prstGeom>
          <a:noFill/>
        </p:spPr>
        <p:txBody>
          <a:bodyPr wrap="square" rtlCol="0">
            <a:spAutoFit/>
          </a:bodyPr>
          <a:lstStyle/>
          <a:p>
            <a:r>
              <a:rPr lang="en-IN" dirty="0">
                <a:latin typeface="Calibri" panose="020F0502020204030204" pitchFamily="34" charset="0"/>
                <a:ea typeface="Calibri" panose="020F0502020204030204" pitchFamily="34" charset="0"/>
                <a:cs typeface="Calibri" panose="020F0502020204030204" pitchFamily="34" charset="0"/>
              </a:rPr>
              <a:t>Update the Weight and repeat the process for multiple Iterations.</a:t>
            </a:r>
          </a:p>
          <a:p>
            <a:endParaRPr lang="en-IN" dirty="0">
              <a:latin typeface="Calibri" panose="020F0502020204030204" pitchFamily="34" charset="0"/>
              <a:ea typeface="Calibri" panose="020F0502020204030204" pitchFamily="34" charset="0"/>
              <a:cs typeface="Calibri" panose="020F0502020204030204" pitchFamily="34" charset="0"/>
            </a:endParaRPr>
          </a:p>
          <a:p>
            <a:r>
              <a:rPr lang="en-IN" dirty="0">
                <a:latin typeface="Calibri" panose="020F0502020204030204" pitchFamily="34" charset="0"/>
                <a:ea typeface="Calibri" panose="020F0502020204030204" pitchFamily="34" charset="0"/>
                <a:cs typeface="Calibri" panose="020F0502020204030204" pitchFamily="34" charset="0"/>
              </a:rPr>
              <a:t>The Goal is the reduce Error (Cost )</a:t>
            </a:r>
            <a:r>
              <a:rPr lang="en-IN" b="1" dirty="0">
                <a:solidFill>
                  <a:schemeClr val="accent1"/>
                </a:solidFill>
                <a:latin typeface="Calibri" panose="020F0502020204030204" pitchFamily="34" charset="0"/>
                <a:ea typeface="Calibri" panose="020F0502020204030204" pitchFamily="34" charset="0"/>
                <a:cs typeface="Calibri" panose="020F0502020204030204" pitchFamily="34" charset="0"/>
              </a:rPr>
              <a:t>. This process is called Back Propagation </a:t>
            </a:r>
          </a:p>
        </p:txBody>
      </p:sp>
      <p:sp>
        <p:nvSpPr>
          <p:cNvPr id="2" name="TextBox 1">
            <a:extLst>
              <a:ext uri="{FF2B5EF4-FFF2-40B4-BE49-F238E27FC236}">
                <a16:creationId xmlns:a16="http://schemas.microsoft.com/office/drawing/2014/main" id="{435094F9-A163-E442-1297-04F7D85AB72D}"/>
              </a:ext>
            </a:extLst>
          </p:cNvPr>
          <p:cNvSpPr txBox="1"/>
          <p:nvPr/>
        </p:nvSpPr>
        <p:spPr>
          <a:xfrm>
            <a:off x="2923592" y="183525"/>
            <a:ext cx="6102220" cy="553998"/>
          </a:xfrm>
          <a:prstGeom prst="rect">
            <a:avLst/>
          </a:prstGeom>
          <a:noFill/>
        </p:spPr>
        <p:txBody>
          <a:bodyPr wrap="square">
            <a:spAutoFit/>
          </a:bodyPr>
          <a:lstStyle/>
          <a:p>
            <a:pPr algn="ctr"/>
            <a:r>
              <a:rPr lang="en-IN"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How Neural Networks Learn</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CBEDCE4-92CC-FBC7-BF36-145752011BAC}"/>
              </a:ext>
            </a:extLst>
          </p:cNvPr>
          <p:cNvPicPr>
            <a:picLocks noChangeAspect="1"/>
          </p:cNvPicPr>
          <p:nvPr/>
        </p:nvPicPr>
        <p:blipFill>
          <a:blip r:embed="rId2"/>
          <a:stretch>
            <a:fillRect/>
          </a:stretch>
        </p:blipFill>
        <p:spPr>
          <a:xfrm>
            <a:off x="1448271" y="2041802"/>
            <a:ext cx="8847587" cy="3642676"/>
          </a:xfrm>
          <a:prstGeom prst="rect">
            <a:avLst/>
          </a:prstGeom>
        </p:spPr>
      </p:pic>
    </p:spTree>
    <p:extLst>
      <p:ext uri="{BB962C8B-B14F-4D97-AF65-F5344CB8AC3E}">
        <p14:creationId xmlns:p14="http://schemas.microsoft.com/office/powerpoint/2010/main" val="87598461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614985-DD82-9003-D7B3-56BBEF0E6BD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54087F5-2AE6-6488-DB39-CDE229307299}"/>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GRADIENT DESCENT</a:t>
            </a:r>
          </a:p>
        </p:txBody>
      </p:sp>
      <p:sp>
        <p:nvSpPr>
          <p:cNvPr id="5" name="Text Placeholder 4">
            <a:extLst>
              <a:ext uri="{FF2B5EF4-FFF2-40B4-BE49-F238E27FC236}">
                <a16:creationId xmlns:a16="http://schemas.microsoft.com/office/drawing/2014/main" id="{A4B68CC0-B951-0840-7955-300C488687FD}"/>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9D71409B-5C6F-1EFA-3C79-C57B511B886D}"/>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87865974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04E70DA-D93D-E35D-7691-F300A7E216A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90D5F523-86BA-9A17-1E73-57FFB658707D}"/>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4" name="TextBox 3">
            <a:extLst>
              <a:ext uri="{FF2B5EF4-FFF2-40B4-BE49-F238E27FC236}">
                <a16:creationId xmlns:a16="http://schemas.microsoft.com/office/drawing/2014/main" id="{0A290A8C-60D0-40D0-9154-5226CFFF2925}"/>
              </a:ext>
            </a:extLst>
          </p:cNvPr>
          <p:cNvSpPr txBox="1"/>
          <p:nvPr/>
        </p:nvSpPr>
        <p:spPr>
          <a:xfrm>
            <a:off x="1240971" y="1292205"/>
            <a:ext cx="8770776" cy="2246769"/>
          </a:xfrm>
          <a:prstGeom prst="rect">
            <a:avLst/>
          </a:prstGeom>
          <a:noFill/>
        </p:spPr>
        <p:txBody>
          <a:bodyPr wrap="square">
            <a:spAutoFit/>
          </a:bodyPr>
          <a:lstStyle/>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Gradient descent is an optimization algorithm used to find the minimum of a function, often used in machine learning to train models by minimizing the cost function. </a:t>
            </a:r>
          </a:p>
          <a:p>
            <a:endPar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endParaRPr>
          </a:p>
          <a:p>
            <a:pPr marL="342900" indent="-342900">
              <a:buFont typeface="Arial" panose="020B0604020202020204" pitchFamily="34" charset="0"/>
              <a:buChar char="•"/>
            </a:pPr>
            <a:r>
              <a:rPr lang="en-US" sz="2000"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It works by iteratively adjusting parameters in the opposite direction of the gradient, gradually converging towards the optimal values that minimize the loss or error. </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8428779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0B0EE-C98A-9C71-CD25-5A307ABFD63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C8B42B4-96F0-670F-08A6-EAC9ABBFB8C0}"/>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FFDC47D-655F-4CB3-A38F-F8D3D45C143A}"/>
              </a:ext>
            </a:extLst>
          </p:cNvPr>
          <p:cNvPicPr>
            <a:picLocks noChangeAspect="1"/>
          </p:cNvPicPr>
          <p:nvPr/>
        </p:nvPicPr>
        <p:blipFill>
          <a:blip r:embed="rId2"/>
          <a:stretch>
            <a:fillRect/>
          </a:stretch>
        </p:blipFill>
        <p:spPr>
          <a:xfrm>
            <a:off x="2148686" y="737523"/>
            <a:ext cx="7148179" cy="4435224"/>
          </a:xfrm>
          <a:prstGeom prst="rect">
            <a:avLst/>
          </a:prstGeom>
        </p:spPr>
      </p:pic>
      <p:sp>
        <p:nvSpPr>
          <p:cNvPr id="7" name="TextBox 6">
            <a:extLst>
              <a:ext uri="{FF2B5EF4-FFF2-40B4-BE49-F238E27FC236}">
                <a16:creationId xmlns:a16="http://schemas.microsoft.com/office/drawing/2014/main" id="{D79BD037-C4B9-56E1-F87B-78240A9B4394}"/>
              </a:ext>
            </a:extLst>
          </p:cNvPr>
          <p:cNvSpPr txBox="1"/>
          <p:nvPr/>
        </p:nvSpPr>
        <p:spPr>
          <a:xfrm>
            <a:off x="1240971" y="5403579"/>
            <a:ext cx="9069355" cy="646331"/>
          </a:xfrm>
          <a:prstGeom prst="rect">
            <a:avLst/>
          </a:prstGeom>
          <a:noFill/>
        </p:spPr>
        <p:txBody>
          <a:bodyPr wrap="square">
            <a:spAutoFit/>
          </a:bodyPr>
          <a:lstStyle/>
          <a:p>
            <a:r>
              <a:rPr lang="en-US"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 </a:t>
            </a:r>
            <a:r>
              <a:rPr lang="en-US" dirty="0">
                <a:solidFill>
                  <a:srgbClr val="001D35"/>
                </a:solidFill>
                <a:latin typeface="Calibri" panose="020F0502020204030204" pitchFamily="34" charset="0"/>
                <a:ea typeface="Calibri" panose="020F0502020204030204" pitchFamily="34" charset="0"/>
                <a:cs typeface="Calibri" panose="020F0502020204030204" pitchFamily="34" charset="0"/>
              </a:rPr>
              <a:t>The </a:t>
            </a:r>
            <a:r>
              <a:rPr lang="en-US" b="0" i="0" dirty="0">
                <a:solidFill>
                  <a:srgbClr val="001D35"/>
                </a:solidFill>
                <a:effectLst/>
                <a:latin typeface="Calibri" panose="020F0502020204030204" pitchFamily="34" charset="0"/>
                <a:ea typeface="Calibri" panose="020F0502020204030204" pitchFamily="34" charset="0"/>
                <a:cs typeface="Calibri" panose="020F0502020204030204" pitchFamily="34" charset="0"/>
              </a:rPr>
              <a:t>gradient refers to </a:t>
            </a:r>
            <a:r>
              <a:rPr lang="en-US" dirty="0">
                <a:latin typeface="Calibri" panose="020F0502020204030204" pitchFamily="34" charset="0"/>
                <a:ea typeface="Calibri" panose="020F0502020204030204" pitchFamily="34" charset="0"/>
                <a:cs typeface="Calibri" panose="020F0502020204030204" pitchFamily="34" charset="0"/>
              </a:rPr>
              <a:t>a vector that indicates the direction and magnitude of the steepest ascent of a function</a:t>
            </a:r>
            <a:endParaRPr lang="en-IN"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165008359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CA7E1E-1B36-3037-DA05-4A90A54371D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E2126D06-3CC9-388B-2D02-03C4E495C1F1}"/>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Working of 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
        <p:nvSpPr>
          <p:cNvPr id="6" name="TextBox 5">
            <a:extLst>
              <a:ext uri="{FF2B5EF4-FFF2-40B4-BE49-F238E27FC236}">
                <a16:creationId xmlns:a16="http://schemas.microsoft.com/office/drawing/2014/main" id="{A91025A6-6202-02AA-F7CF-DDE19843C8A0}"/>
              </a:ext>
            </a:extLst>
          </p:cNvPr>
          <p:cNvSpPr txBox="1"/>
          <p:nvPr/>
        </p:nvSpPr>
        <p:spPr>
          <a:xfrm>
            <a:off x="1259633" y="1143803"/>
            <a:ext cx="9153329" cy="4093428"/>
          </a:xfrm>
          <a:prstGeom prst="rect">
            <a:avLst/>
          </a:prstGeom>
          <a:noFill/>
        </p:spPr>
        <p:txBody>
          <a:bodyPr wrap="square">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How it works:</a:t>
            </a:r>
          </a:p>
          <a:p>
            <a:endParaRPr lang="en-IN" sz="2000" dirty="0">
              <a:latin typeface="Calibri" panose="020F0502020204030204" pitchFamily="34" charset="0"/>
              <a:ea typeface="Calibri" panose="020F0502020204030204" pitchFamily="34" charset="0"/>
              <a:cs typeface="Calibri" panose="020F0502020204030204" pitchFamily="34" charset="0"/>
            </a:endParaRPr>
          </a:p>
          <a:p>
            <a:pPr marL="457200" indent="-457200">
              <a:buAutoNum type="arabicPeriod"/>
            </a:pPr>
            <a:r>
              <a:rPr lang="en-IN" sz="2000" dirty="0">
                <a:latin typeface="Calibri" panose="020F0502020204030204" pitchFamily="34" charset="0"/>
                <a:ea typeface="Calibri" panose="020F0502020204030204" pitchFamily="34" charset="0"/>
                <a:cs typeface="Calibri" panose="020F0502020204030204" pitchFamily="34" charset="0"/>
              </a:rPr>
              <a:t>Initialization: Start with an initial set of parameters for the model.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pPr marL="0" lvl="1"/>
            <a:r>
              <a:rPr lang="en-IN" sz="2000" dirty="0">
                <a:latin typeface="Calibri" panose="020F0502020204030204" pitchFamily="34" charset="0"/>
                <a:ea typeface="Calibri" panose="020F0502020204030204" pitchFamily="34" charset="0"/>
                <a:cs typeface="Calibri" panose="020F0502020204030204" pitchFamily="34" charset="0"/>
              </a:rPr>
              <a:t>2. Calculate the gradient: Compute the gradient of the cost function with respect to the parameters. The gradient indicates the direction and magnitude of the steepest ascent.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3. Update parameters: Move the parameters in the opposite direction of the gradient (the negative gradient) by a certain step size (learning rate). </a:t>
            </a:r>
          </a:p>
          <a:p>
            <a:endParaRPr lang="en-IN" sz="2000" dirty="0">
              <a:latin typeface="Calibri" panose="020F0502020204030204" pitchFamily="34" charset="0"/>
              <a:ea typeface="Calibri" panose="020F0502020204030204" pitchFamily="34" charset="0"/>
              <a:cs typeface="Calibri" panose="020F0502020204030204" pitchFamily="34" charset="0"/>
            </a:endParaRPr>
          </a:p>
          <a:p>
            <a:r>
              <a:rPr lang="en-IN" sz="2000" dirty="0">
                <a:latin typeface="Calibri" panose="020F0502020204030204" pitchFamily="34" charset="0"/>
                <a:ea typeface="Calibri" panose="020F0502020204030204" pitchFamily="34" charset="0"/>
                <a:cs typeface="Calibri" panose="020F0502020204030204" pitchFamily="34" charset="0"/>
              </a:rPr>
              <a:t>4. Iterate: Repeat steps 2 and 3 until the parameters converge to a minimum of the cost function. </a:t>
            </a:r>
          </a:p>
        </p:txBody>
      </p:sp>
    </p:spTree>
    <p:extLst>
      <p:ext uri="{BB962C8B-B14F-4D97-AF65-F5344CB8AC3E}">
        <p14:creationId xmlns:p14="http://schemas.microsoft.com/office/powerpoint/2010/main" val="20580730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B13645-E4A7-7BC3-D216-54B4B222B75F}"/>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FE6B4EB9-E084-8A42-43B3-78F6A1D2CC41}"/>
              </a:ext>
            </a:extLst>
          </p:cNvPr>
          <p:cNvPicPr>
            <a:picLocks noChangeAspect="1"/>
          </p:cNvPicPr>
          <p:nvPr/>
        </p:nvPicPr>
        <p:blipFill>
          <a:blip r:embed="rId2"/>
          <a:stretch>
            <a:fillRect/>
          </a:stretch>
        </p:blipFill>
        <p:spPr>
          <a:xfrm>
            <a:off x="1340708" y="1638145"/>
            <a:ext cx="9510584" cy="3581710"/>
          </a:xfrm>
          <a:prstGeom prst="rect">
            <a:avLst/>
          </a:prstGeom>
        </p:spPr>
      </p:pic>
    </p:spTree>
    <p:extLst>
      <p:ext uri="{BB962C8B-B14F-4D97-AF65-F5344CB8AC3E}">
        <p14:creationId xmlns:p14="http://schemas.microsoft.com/office/powerpoint/2010/main" val="294877122"/>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45B0526-4DAA-4167-B1C7-79CC63CA438B}"/>
              </a:ext>
            </a:extLst>
          </p:cNvPr>
          <p:cNvPicPr>
            <a:picLocks noChangeAspect="1"/>
          </p:cNvPicPr>
          <p:nvPr/>
        </p:nvPicPr>
        <p:blipFill>
          <a:blip r:embed="rId2"/>
          <a:stretch>
            <a:fillRect/>
          </a:stretch>
        </p:blipFill>
        <p:spPr>
          <a:xfrm>
            <a:off x="333893" y="1760570"/>
            <a:ext cx="5568843" cy="4400550"/>
          </a:xfrm>
          <a:prstGeom prst="rect">
            <a:avLst/>
          </a:prstGeom>
        </p:spPr>
      </p:pic>
      <p:sp>
        <p:nvSpPr>
          <p:cNvPr id="4" name="TextBox 3">
            <a:extLst>
              <a:ext uri="{FF2B5EF4-FFF2-40B4-BE49-F238E27FC236}">
                <a16:creationId xmlns:a16="http://schemas.microsoft.com/office/drawing/2014/main" id="{B96FDA6C-99D2-4A3E-8C40-D18AFD84A9E2}"/>
              </a:ext>
            </a:extLst>
          </p:cNvPr>
          <p:cNvSpPr txBox="1"/>
          <p:nvPr/>
        </p:nvSpPr>
        <p:spPr>
          <a:xfrm>
            <a:off x="479394" y="752838"/>
            <a:ext cx="3994951" cy="1015663"/>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Option 1: Try using multiple weights to plot the graph with different errors.</a:t>
            </a:r>
          </a:p>
        </p:txBody>
      </p:sp>
      <p:pic>
        <p:nvPicPr>
          <p:cNvPr id="5" name="Picture 4">
            <a:extLst>
              <a:ext uri="{FF2B5EF4-FFF2-40B4-BE49-F238E27FC236}">
                <a16:creationId xmlns:a16="http://schemas.microsoft.com/office/drawing/2014/main" id="{2DD9F5F0-611A-4306-9E2D-E83DD324CC7A}"/>
              </a:ext>
            </a:extLst>
          </p:cNvPr>
          <p:cNvPicPr>
            <a:picLocks noChangeAspect="1"/>
          </p:cNvPicPr>
          <p:nvPr/>
        </p:nvPicPr>
        <p:blipFill>
          <a:blip r:embed="rId3"/>
          <a:stretch>
            <a:fillRect/>
          </a:stretch>
        </p:blipFill>
        <p:spPr>
          <a:xfrm>
            <a:off x="6264043" y="1760569"/>
            <a:ext cx="5523538" cy="4322989"/>
          </a:xfrm>
          <a:prstGeom prst="rect">
            <a:avLst/>
          </a:prstGeom>
        </p:spPr>
      </p:pic>
      <p:sp>
        <p:nvSpPr>
          <p:cNvPr id="6" name="TextBox 5">
            <a:extLst>
              <a:ext uri="{FF2B5EF4-FFF2-40B4-BE49-F238E27FC236}">
                <a16:creationId xmlns:a16="http://schemas.microsoft.com/office/drawing/2014/main" id="{FB11787C-0C98-40EB-B674-DC5C6F6BF781}"/>
              </a:ext>
            </a:extLst>
          </p:cNvPr>
          <p:cNvSpPr txBox="1"/>
          <p:nvPr/>
        </p:nvSpPr>
        <p:spPr>
          <a:xfrm>
            <a:off x="6492566" y="900776"/>
            <a:ext cx="4536489"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Take the best Weight with fewer errors </a:t>
            </a:r>
          </a:p>
        </p:txBody>
      </p:sp>
      <p:sp>
        <p:nvSpPr>
          <p:cNvPr id="7" name="TextBox 6">
            <a:extLst>
              <a:ext uri="{FF2B5EF4-FFF2-40B4-BE49-F238E27FC236}">
                <a16:creationId xmlns:a16="http://schemas.microsoft.com/office/drawing/2014/main" id="{1B2AFA65-E903-E49B-5720-4CA0B3D8A8F4}"/>
              </a:ext>
            </a:extLst>
          </p:cNvPr>
          <p:cNvSpPr txBox="1"/>
          <p:nvPr/>
        </p:nvSpPr>
        <p:spPr>
          <a:xfrm>
            <a:off x="2851626" y="77900"/>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559892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AE393E-B23A-5F9C-F46A-4B3700C55E63}"/>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F78C040-2541-7AD2-3CC7-50A1A0AEB6B6}"/>
              </a:ext>
            </a:extLst>
          </p:cNvPr>
          <p:cNvSpPr txBox="1"/>
          <p:nvPr/>
        </p:nvSpPr>
        <p:spPr>
          <a:xfrm>
            <a:off x="945502" y="965583"/>
            <a:ext cx="10058400" cy="5158207"/>
          </a:xfrm>
          <a:prstGeom prst="rect">
            <a:avLst/>
          </a:prstGeom>
          <a:noFill/>
        </p:spPr>
        <p:txBody>
          <a:bodyPr wrap="square">
            <a:spAutoFit/>
          </a:bodyPr>
          <a:lstStyle/>
          <a:p>
            <a:r>
              <a:rPr lang="en-US" sz="2000" b="0" i="0" dirty="0">
                <a:effectLst/>
                <a:latin typeface="Calibri" panose="020F0502020204030204" pitchFamily="34" charset="0"/>
                <a:ea typeface="Calibri" panose="020F0502020204030204" pitchFamily="34" charset="0"/>
                <a:cs typeface="Calibri" panose="020F0502020204030204" pitchFamily="34" charset="0"/>
              </a:rPr>
              <a:t>The output layer's primary role is to generate the final prediction or output of the neural network based on the input data</a:t>
            </a:r>
          </a:p>
          <a:p>
            <a:endParaRPr lang="en-US" sz="2000" dirty="0">
              <a:latin typeface="Calibri" panose="020F0502020204030204" pitchFamily="34" charset="0"/>
              <a:ea typeface="Calibri" panose="020F0502020204030204" pitchFamily="34" charset="0"/>
              <a:cs typeface="Calibri" panose="020F0502020204030204" pitchFamily="34" charset="0"/>
            </a:endParaRPr>
          </a:p>
          <a:p>
            <a:pPr algn="l" fontAlgn="ctr">
              <a:lnSpc>
                <a:spcPts val="1650"/>
              </a:lnSpc>
              <a:spcBef>
                <a:spcPts val="600"/>
              </a:spcBef>
              <a:spcAft>
                <a:spcPts val="600"/>
              </a:spcAft>
            </a:pPr>
            <a:r>
              <a:rPr lang="en-US" sz="2000" b="1" i="0" dirty="0">
                <a:effectLst/>
                <a:latin typeface="Calibri" panose="020F0502020204030204" pitchFamily="34" charset="0"/>
                <a:ea typeface="Calibri" panose="020F0502020204030204" pitchFamily="34" charset="0"/>
                <a:cs typeface="Calibri" panose="020F0502020204030204" pitchFamily="34" charset="0"/>
              </a:rPr>
              <a:t>The number of neurons </a:t>
            </a:r>
            <a:r>
              <a:rPr lang="en-US" sz="2000" b="0" i="0" dirty="0">
                <a:effectLst/>
                <a:latin typeface="Calibri" panose="020F0502020204030204" pitchFamily="34" charset="0"/>
                <a:ea typeface="Calibri" panose="020F0502020204030204" pitchFamily="34" charset="0"/>
                <a:cs typeface="Calibri" panose="020F0502020204030204" pitchFamily="34" charset="0"/>
              </a:rPr>
              <a:t>in the output layer depends on the task at hand. </a:t>
            </a:r>
          </a:p>
          <a:p>
            <a:pPr marL="342900" indent="-342900" algn="l" fontAlgn="ctr">
              <a:lnSpc>
                <a:spcPts val="1650"/>
              </a:lnSpc>
              <a:spcBef>
                <a:spcPts val="600"/>
              </a:spcBef>
              <a:spcAft>
                <a:spcPts val="600"/>
              </a:spcAf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In classification problems, the number of neurons usually corresponds to the number of classes or categories the model is predicting. </a:t>
            </a:r>
          </a:p>
          <a:p>
            <a:pPr marL="342900" indent="-342900" algn="l">
              <a:lnSpc>
                <a:spcPts val="1650"/>
              </a:lnSpc>
              <a:spcBef>
                <a:spcPts val="600"/>
              </a:spcBef>
              <a:spcAft>
                <a:spcPts val="1500"/>
              </a:spcAft>
              <a:buFont typeface="Arial" panose="020B0604020202020204" pitchFamily="34" charset="0"/>
              <a:buChar char="•"/>
            </a:pPr>
            <a:r>
              <a:rPr lang="en-US" sz="2000" b="0" i="0" dirty="0">
                <a:effectLst/>
                <a:latin typeface="Calibri" panose="020F0502020204030204" pitchFamily="34" charset="0"/>
                <a:ea typeface="Calibri" panose="020F0502020204030204" pitchFamily="34" charset="0"/>
                <a:cs typeface="Calibri" panose="020F0502020204030204" pitchFamily="34" charset="0"/>
              </a:rPr>
              <a:t>In regression problems, there's typically only one neuron, which outputs the predicted continuous value. </a:t>
            </a:r>
          </a:p>
          <a:p>
            <a:pPr algn="l">
              <a:lnSpc>
                <a:spcPts val="1650"/>
              </a:lnSpc>
              <a:spcBef>
                <a:spcPts val="600"/>
              </a:spcBef>
              <a:spcAft>
                <a:spcPts val="1500"/>
              </a:spcAft>
            </a:pPr>
            <a:r>
              <a:rPr lang="en-IN" sz="2000" b="1" i="0" dirty="0">
                <a:effectLst/>
                <a:latin typeface="Calibri" panose="020F0502020204030204" pitchFamily="34" charset="0"/>
                <a:ea typeface="Calibri" panose="020F0502020204030204" pitchFamily="34" charset="0"/>
                <a:cs typeface="Calibri" panose="020F0502020204030204" pitchFamily="34" charset="0"/>
              </a:rPr>
              <a:t>Activation Function</a:t>
            </a:r>
            <a:endParaRPr lang="en-US" sz="2000" b="1" i="0" dirty="0">
              <a:effectLst/>
              <a:latin typeface="Calibri" panose="020F0502020204030204" pitchFamily="34" charset="0"/>
              <a:ea typeface="Calibri" panose="020F0502020204030204" pitchFamily="34" charset="0"/>
              <a:cs typeface="Calibri" panose="020F0502020204030204" pitchFamily="34" charset="0"/>
            </a:endParaRPr>
          </a:p>
          <a:p>
            <a:pPr algn="l">
              <a:lnSpc>
                <a:spcPts val="1650"/>
              </a:lnSpc>
              <a:spcBef>
                <a:spcPts val="600"/>
              </a:spcBef>
              <a:spcAft>
                <a:spcPts val="1500"/>
              </a:spcAft>
            </a:pPr>
            <a:r>
              <a:rPr lang="en-US" sz="2000" b="0" i="0" dirty="0">
                <a:effectLst/>
                <a:latin typeface="Calibri" panose="020F0502020204030204" pitchFamily="34" charset="0"/>
                <a:ea typeface="Calibri" panose="020F0502020204030204" pitchFamily="34" charset="0"/>
                <a:cs typeface="Calibri" panose="020F0502020204030204" pitchFamily="34" charset="0"/>
              </a:rPr>
              <a:t>The output layer often uses an activation function to transform the raw output into a meaningful prediction. Common activation functions include</a:t>
            </a:r>
            <a:endParaRPr lang="en-US" sz="2000" b="1" dirty="0">
              <a:latin typeface="Calibri" panose="020F0502020204030204" pitchFamily="34" charset="0"/>
              <a:ea typeface="Calibri" panose="020F0502020204030204" pitchFamily="34" charset="0"/>
              <a:cs typeface="Calibri" panose="020F0502020204030204" pitchFamily="34" charset="0"/>
            </a:endParaRPr>
          </a:p>
          <a:p>
            <a:pPr marL="342900" indent="-342900" algn="l">
              <a:lnSpc>
                <a:spcPts val="1650"/>
              </a:lnSpc>
              <a:spcBef>
                <a:spcPts val="600"/>
              </a:spcBef>
              <a:spcAft>
                <a:spcPts val="1500"/>
              </a:spcAft>
              <a:buFont typeface="Arial" panose="020B0604020202020204" pitchFamily="34" charset="0"/>
              <a:buChar char="•"/>
            </a:pPr>
            <a:r>
              <a:rPr lang="en-IN" sz="2000" i="0" dirty="0" err="1">
                <a:effectLst/>
                <a:latin typeface="Calibri" panose="020F0502020204030204" pitchFamily="34" charset="0"/>
                <a:ea typeface="Calibri" panose="020F0502020204030204" pitchFamily="34" charset="0"/>
                <a:cs typeface="Calibri" panose="020F0502020204030204" pitchFamily="34" charset="0"/>
              </a:rPr>
              <a:t>Softmax</a:t>
            </a:r>
            <a:endParaRPr lang="en-US" sz="2000" i="0" dirty="0">
              <a:effectLst/>
              <a:latin typeface="Calibri" panose="020F0502020204030204" pitchFamily="34" charset="0"/>
              <a:ea typeface="Calibri" panose="020F0502020204030204" pitchFamily="34" charset="0"/>
              <a:cs typeface="Calibri" panose="020F0502020204030204" pitchFamily="34" charset="0"/>
            </a:endParaRPr>
          </a:p>
          <a:p>
            <a:pPr marL="342900" indent="-342900" algn="l">
              <a:lnSpc>
                <a:spcPts val="1650"/>
              </a:lnSpc>
              <a:spcBef>
                <a:spcPts val="600"/>
              </a:spcBef>
              <a:spcAft>
                <a:spcPts val="15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Sigmoid</a:t>
            </a:r>
            <a:endParaRPr lang="en-US" sz="2000" dirty="0">
              <a:latin typeface="Calibri" panose="020F0502020204030204" pitchFamily="34" charset="0"/>
              <a:ea typeface="Calibri" panose="020F0502020204030204" pitchFamily="34" charset="0"/>
              <a:cs typeface="Calibri" panose="020F0502020204030204" pitchFamily="34" charset="0"/>
            </a:endParaRPr>
          </a:p>
          <a:p>
            <a:pPr marL="342900" indent="-342900" algn="l">
              <a:lnSpc>
                <a:spcPts val="1650"/>
              </a:lnSpc>
              <a:spcBef>
                <a:spcPts val="600"/>
              </a:spcBef>
              <a:spcAft>
                <a:spcPts val="1500"/>
              </a:spcAft>
              <a:buFont typeface="Arial" panose="020B0604020202020204" pitchFamily="34" charset="0"/>
              <a:buChar char="•"/>
            </a:pPr>
            <a:r>
              <a:rPr lang="en-IN" sz="2000" i="0" dirty="0">
                <a:effectLst/>
                <a:latin typeface="Calibri" panose="020F0502020204030204" pitchFamily="34" charset="0"/>
                <a:ea typeface="Calibri" panose="020F0502020204030204" pitchFamily="34" charset="0"/>
                <a:cs typeface="Calibri" panose="020F0502020204030204" pitchFamily="34" charset="0"/>
              </a:rPr>
              <a:t>Linear</a:t>
            </a:r>
            <a:endParaRPr lang="en-IN" sz="2000" dirty="0">
              <a:latin typeface="Calibri" panose="020F0502020204030204" pitchFamily="34" charset="0"/>
              <a:ea typeface="Calibri" panose="020F0502020204030204" pitchFamily="34" charset="0"/>
              <a:cs typeface="Calibri" panose="020F0502020204030204" pitchFamily="34" charset="0"/>
            </a:endParaRPr>
          </a:p>
        </p:txBody>
      </p:sp>
      <p:sp>
        <p:nvSpPr>
          <p:cNvPr id="5" name="TextBox 4">
            <a:extLst>
              <a:ext uri="{FF2B5EF4-FFF2-40B4-BE49-F238E27FC236}">
                <a16:creationId xmlns:a16="http://schemas.microsoft.com/office/drawing/2014/main" id="{7D44F80A-ED17-61DF-AC0C-78F339082AF7}"/>
              </a:ext>
            </a:extLst>
          </p:cNvPr>
          <p:cNvSpPr txBox="1"/>
          <p:nvPr/>
        </p:nvSpPr>
        <p:spPr>
          <a:xfrm>
            <a:off x="2923592" y="233276"/>
            <a:ext cx="6102220" cy="553998"/>
          </a:xfrm>
          <a:prstGeom prst="rect">
            <a:avLst/>
          </a:prstGeom>
          <a:noFill/>
        </p:spPr>
        <p:txBody>
          <a:bodyPr wrap="square">
            <a:spAutoFit/>
          </a:bodyPr>
          <a:lstStyle/>
          <a:p>
            <a:pPr algn="ctr"/>
            <a:r>
              <a:rPr lang="en-US" sz="3000" b="0" i="0" dirty="0">
                <a:solidFill>
                  <a:srgbClr val="1F1F1F"/>
                </a:solidFill>
                <a:effectLst/>
                <a:latin typeface="Calibri" panose="020F0502020204030204" pitchFamily="34" charset="0"/>
                <a:ea typeface="Calibri" panose="020F0502020204030204" pitchFamily="34" charset="0"/>
                <a:cs typeface="Calibri" panose="020F0502020204030204" pitchFamily="34" charset="0"/>
              </a:rPr>
              <a:t>ANN – Output Layer</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24020450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E4ACA3-C2BF-12FD-8B0B-35DB132E9309}"/>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B56FA0C-2CD6-7879-AAE0-8523BD2A744D}"/>
              </a:ext>
            </a:extLst>
          </p:cNvPr>
          <p:cNvPicPr>
            <a:picLocks noChangeAspect="1"/>
          </p:cNvPicPr>
          <p:nvPr/>
        </p:nvPicPr>
        <p:blipFill>
          <a:blip r:embed="rId2"/>
          <a:stretch>
            <a:fillRect/>
          </a:stretch>
        </p:blipFill>
        <p:spPr>
          <a:xfrm>
            <a:off x="2007515" y="1058678"/>
            <a:ext cx="8176969" cy="4404742"/>
          </a:xfrm>
          <a:prstGeom prst="rect">
            <a:avLst/>
          </a:prstGeom>
        </p:spPr>
      </p:pic>
    </p:spTree>
    <p:extLst>
      <p:ext uri="{BB962C8B-B14F-4D97-AF65-F5344CB8AC3E}">
        <p14:creationId xmlns:p14="http://schemas.microsoft.com/office/powerpoint/2010/main" val="276539778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34376BF-0877-5A26-694F-3345FACC502D}"/>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7" name="Picture 6">
            <a:extLst>
              <a:ext uri="{FF2B5EF4-FFF2-40B4-BE49-F238E27FC236}">
                <a16:creationId xmlns:a16="http://schemas.microsoft.com/office/drawing/2014/main" id="{E7D3232B-B61B-95F1-6645-51B78A665F4A}"/>
              </a:ext>
            </a:extLst>
          </p:cNvPr>
          <p:cNvPicPr>
            <a:picLocks noChangeAspect="1"/>
          </p:cNvPicPr>
          <p:nvPr/>
        </p:nvPicPr>
        <p:blipFill>
          <a:blip r:embed="rId2"/>
          <a:stretch>
            <a:fillRect/>
          </a:stretch>
        </p:blipFill>
        <p:spPr>
          <a:xfrm>
            <a:off x="2007515" y="1226629"/>
            <a:ext cx="8176969" cy="4404742"/>
          </a:xfrm>
          <a:prstGeom prst="rect">
            <a:avLst/>
          </a:prstGeom>
        </p:spPr>
      </p:pic>
    </p:spTree>
    <p:extLst>
      <p:ext uri="{BB962C8B-B14F-4D97-AF65-F5344CB8AC3E}">
        <p14:creationId xmlns:p14="http://schemas.microsoft.com/office/powerpoint/2010/main" val="71670084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181798A-973F-4C39-9B59-1E70967711A7}"/>
              </a:ext>
            </a:extLst>
          </p:cNvPr>
          <p:cNvSpPr txBox="1"/>
          <p:nvPr/>
        </p:nvSpPr>
        <p:spPr>
          <a:xfrm>
            <a:off x="2203564" y="932770"/>
            <a:ext cx="8620217"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If the network is like this, we need to have many weights </a:t>
            </a:r>
          </a:p>
        </p:txBody>
      </p:sp>
      <p:sp>
        <p:nvSpPr>
          <p:cNvPr id="4" name="TextBox 3">
            <a:extLst>
              <a:ext uri="{FF2B5EF4-FFF2-40B4-BE49-F238E27FC236}">
                <a16:creationId xmlns:a16="http://schemas.microsoft.com/office/drawing/2014/main" id="{BF4EFF90-5619-7E61-53D5-AFBE6844A658}"/>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FD19D05-9EE7-2C88-47C3-A3066D2ED4B1}"/>
              </a:ext>
            </a:extLst>
          </p:cNvPr>
          <p:cNvPicPr>
            <a:picLocks noChangeAspect="1"/>
          </p:cNvPicPr>
          <p:nvPr/>
        </p:nvPicPr>
        <p:blipFill>
          <a:blip r:embed="rId2"/>
          <a:stretch>
            <a:fillRect/>
          </a:stretch>
        </p:blipFill>
        <p:spPr>
          <a:xfrm>
            <a:off x="2403735" y="2103988"/>
            <a:ext cx="6843353" cy="3284505"/>
          </a:xfrm>
          <a:prstGeom prst="rect">
            <a:avLst/>
          </a:prstGeom>
        </p:spPr>
      </p:pic>
    </p:spTree>
    <p:extLst>
      <p:ext uri="{BB962C8B-B14F-4D97-AF65-F5344CB8AC3E}">
        <p14:creationId xmlns:p14="http://schemas.microsoft.com/office/powerpoint/2010/main" val="321476167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12FC3429-EB31-A0E9-DA2F-C4FBEDA7F89E}"/>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EBA4F559-BBE1-6675-342E-FB9F794ED1FB}"/>
              </a:ext>
            </a:extLst>
          </p:cNvPr>
          <p:cNvPicPr>
            <a:picLocks noChangeAspect="1"/>
          </p:cNvPicPr>
          <p:nvPr/>
        </p:nvPicPr>
        <p:blipFill>
          <a:blip r:embed="rId2"/>
          <a:stretch>
            <a:fillRect/>
          </a:stretch>
        </p:blipFill>
        <p:spPr>
          <a:xfrm>
            <a:off x="2279516" y="1462182"/>
            <a:ext cx="7856901" cy="3635055"/>
          </a:xfrm>
          <a:prstGeom prst="rect">
            <a:avLst/>
          </a:prstGeom>
        </p:spPr>
      </p:pic>
    </p:spTree>
    <p:extLst>
      <p:ext uri="{BB962C8B-B14F-4D97-AF65-F5344CB8AC3E}">
        <p14:creationId xmlns:p14="http://schemas.microsoft.com/office/powerpoint/2010/main" val="41041528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C57F1D1-75A3-4C87-9962-0AB68F7E403D}"/>
              </a:ext>
            </a:extLst>
          </p:cNvPr>
          <p:cNvSpPr txBox="1"/>
          <p:nvPr/>
        </p:nvSpPr>
        <p:spPr>
          <a:xfrm>
            <a:off x="1821735" y="1046280"/>
            <a:ext cx="8913180"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Start with a Random Point, find the Angle of the Random point </a:t>
            </a:r>
          </a:p>
        </p:txBody>
      </p:sp>
      <p:sp>
        <p:nvSpPr>
          <p:cNvPr id="4" name="TextBox 3">
            <a:extLst>
              <a:ext uri="{FF2B5EF4-FFF2-40B4-BE49-F238E27FC236}">
                <a16:creationId xmlns:a16="http://schemas.microsoft.com/office/drawing/2014/main" id="{5FFEA6B4-E1DF-5812-9398-79F21214D961}"/>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B8ACA4F1-78B9-AC40-1D2B-25E6772F78BF}"/>
              </a:ext>
            </a:extLst>
          </p:cNvPr>
          <p:cNvPicPr>
            <a:picLocks noChangeAspect="1"/>
          </p:cNvPicPr>
          <p:nvPr/>
        </p:nvPicPr>
        <p:blipFill>
          <a:blip r:embed="rId2"/>
          <a:stretch>
            <a:fillRect/>
          </a:stretch>
        </p:blipFill>
        <p:spPr>
          <a:xfrm>
            <a:off x="1921237" y="1755147"/>
            <a:ext cx="7491109" cy="4000847"/>
          </a:xfrm>
          <a:prstGeom prst="rect">
            <a:avLst/>
          </a:prstGeom>
        </p:spPr>
      </p:pic>
    </p:spTree>
    <p:extLst>
      <p:ext uri="{BB962C8B-B14F-4D97-AF65-F5344CB8AC3E}">
        <p14:creationId xmlns:p14="http://schemas.microsoft.com/office/powerpoint/2010/main" val="256600585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B9A8647A-A302-474C-B0AE-1CF4E68B6791}"/>
              </a:ext>
            </a:extLst>
          </p:cNvPr>
          <p:cNvSpPr txBox="1"/>
          <p:nvPr/>
        </p:nvSpPr>
        <p:spPr>
          <a:xfrm>
            <a:off x="2142780" y="953842"/>
            <a:ext cx="7812984"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Find the slope at this point, The slope is positive or negative.</a:t>
            </a:r>
          </a:p>
        </p:txBody>
      </p:sp>
      <p:sp>
        <p:nvSpPr>
          <p:cNvPr id="4" name="TextBox 3">
            <a:extLst>
              <a:ext uri="{FF2B5EF4-FFF2-40B4-BE49-F238E27FC236}">
                <a16:creationId xmlns:a16="http://schemas.microsoft.com/office/drawing/2014/main" id="{68AFF4EB-6027-36EB-8D3B-B5C9E9FB5857}"/>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32728C7C-6FC5-2C14-E041-F345E2531FB0}"/>
              </a:ext>
            </a:extLst>
          </p:cNvPr>
          <p:cNvPicPr>
            <a:picLocks noChangeAspect="1"/>
          </p:cNvPicPr>
          <p:nvPr/>
        </p:nvPicPr>
        <p:blipFill>
          <a:blip r:embed="rId2"/>
          <a:stretch>
            <a:fillRect/>
          </a:stretch>
        </p:blipFill>
        <p:spPr>
          <a:xfrm>
            <a:off x="2062907" y="2252888"/>
            <a:ext cx="7506350" cy="3322608"/>
          </a:xfrm>
          <a:prstGeom prst="rect">
            <a:avLst/>
          </a:prstGeom>
        </p:spPr>
      </p:pic>
    </p:spTree>
    <p:extLst>
      <p:ext uri="{BB962C8B-B14F-4D97-AF65-F5344CB8AC3E}">
        <p14:creationId xmlns:p14="http://schemas.microsoft.com/office/powerpoint/2010/main" val="37855837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A1C1272-740A-468E-AD04-AB118954990A}"/>
              </a:ext>
            </a:extLst>
          </p:cNvPr>
          <p:cNvSpPr txBox="1"/>
          <p:nvPr/>
        </p:nvSpPr>
        <p:spPr>
          <a:xfrm>
            <a:off x="2670185" y="840914"/>
            <a:ext cx="6212558"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If Slop is negative, go downwards</a:t>
            </a:r>
          </a:p>
        </p:txBody>
      </p:sp>
      <p:sp>
        <p:nvSpPr>
          <p:cNvPr id="4" name="TextBox 3">
            <a:extLst>
              <a:ext uri="{FF2B5EF4-FFF2-40B4-BE49-F238E27FC236}">
                <a16:creationId xmlns:a16="http://schemas.microsoft.com/office/drawing/2014/main" id="{EA627B03-B1A0-A5D2-AE16-D4D8682C1786}"/>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DF02674A-53E2-CB0A-A7BD-F31A1A17C3C4}"/>
              </a:ext>
            </a:extLst>
          </p:cNvPr>
          <p:cNvPicPr>
            <a:picLocks noChangeAspect="1"/>
          </p:cNvPicPr>
          <p:nvPr/>
        </p:nvPicPr>
        <p:blipFill>
          <a:blip r:embed="rId2"/>
          <a:stretch>
            <a:fillRect/>
          </a:stretch>
        </p:blipFill>
        <p:spPr>
          <a:xfrm>
            <a:off x="2144687" y="1615283"/>
            <a:ext cx="7902625" cy="3627434"/>
          </a:xfrm>
          <a:prstGeom prst="rect">
            <a:avLst/>
          </a:prstGeom>
        </p:spPr>
      </p:pic>
    </p:spTree>
    <p:extLst>
      <p:ext uri="{BB962C8B-B14F-4D97-AF65-F5344CB8AC3E}">
        <p14:creationId xmlns:p14="http://schemas.microsoft.com/office/powerpoint/2010/main" val="328500171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DEF6DAC9-CA93-8B4B-DEFE-73FE28787E7D}"/>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BD74A42-E6D1-AE93-30F6-D0A29594A402}"/>
              </a:ext>
            </a:extLst>
          </p:cNvPr>
          <p:cNvPicPr>
            <a:picLocks noChangeAspect="1"/>
          </p:cNvPicPr>
          <p:nvPr/>
        </p:nvPicPr>
        <p:blipFill>
          <a:blip r:embed="rId2"/>
          <a:stretch>
            <a:fillRect/>
          </a:stretch>
        </p:blipFill>
        <p:spPr>
          <a:xfrm>
            <a:off x="1973168" y="1099366"/>
            <a:ext cx="7704488" cy="3894157"/>
          </a:xfrm>
          <a:prstGeom prst="rect">
            <a:avLst/>
          </a:prstGeom>
        </p:spPr>
      </p:pic>
    </p:spTree>
    <p:extLst>
      <p:ext uri="{BB962C8B-B14F-4D97-AF65-F5344CB8AC3E}">
        <p14:creationId xmlns:p14="http://schemas.microsoft.com/office/powerpoint/2010/main" val="98390562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552B167-C570-D501-C07F-CCE8AB46F3D1}"/>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A9C4EA86-3AE2-11AF-4AF6-1A4AB6E40FCC}"/>
              </a:ext>
            </a:extLst>
          </p:cNvPr>
          <p:cNvPicPr>
            <a:picLocks noChangeAspect="1"/>
          </p:cNvPicPr>
          <p:nvPr/>
        </p:nvPicPr>
        <p:blipFill>
          <a:blip r:embed="rId2"/>
          <a:stretch>
            <a:fillRect/>
          </a:stretch>
        </p:blipFill>
        <p:spPr>
          <a:xfrm>
            <a:off x="2339014" y="1592421"/>
            <a:ext cx="7513971" cy="3673158"/>
          </a:xfrm>
          <a:prstGeom prst="rect">
            <a:avLst/>
          </a:prstGeom>
        </p:spPr>
      </p:pic>
    </p:spTree>
    <p:extLst>
      <p:ext uri="{BB962C8B-B14F-4D97-AF65-F5344CB8AC3E}">
        <p14:creationId xmlns:p14="http://schemas.microsoft.com/office/powerpoint/2010/main" val="557534062"/>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4AF1FA0-2D21-557F-4EA2-62DC03022022}"/>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46FC17AC-83A4-3B04-4BFD-BC1DD74CF25C}"/>
              </a:ext>
            </a:extLst>
          </p:cNvPr>
          <p:cNvPicPr>
            <a:picLocks noChangeAspect="1"/>
          </p:cNvPicPr>
          <p:nvPr/>
        </p:nvPicPr>
        <p:blipFill>
          <a:blip r:embed="rId2"/>
          <a:stretch>
            <a:fillRect/>
          </a:stretch>
        </p:blipFill>
        <p:spPr>
          <a:xfrm>
            <a:off x="2239946" y="1607662"/>
            <a:ext cx="7712108" cy="3642676"/>
          </a:xfrm>
          <a:prstGeom prst="rect">
            <a:avLst/>
          </a:prstGeom>
        </p:spPr>
      </p:pic>
    </p:spTree>
    <p:extLst>
      <p:ext uri="{BB962C8B-B14F-4D97-AF65-F5344CB8AC3E}">
        <p14:creationId xmlns:p14="http://schemas.microsoft.com/office/powerpoint/2010/main" val="17514179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BACC35-1C85-DDA4-DF17-1EC7FE6B6E9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929D630-E3A2-A545-733F-E413320842A7}"/>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NEURON</a:t>
            </a:r>
          </a:p>
        </p:txBody>
      </p:sp>
      <p:sp>
        <p:nvSpPr>
          <p:cNvPr id="5" name="Text Placeholder 4">
            <a:extLst>
              <a:ext uri="{FF2B5EF4-FFF2-40B4-BE49-F238E27FC236}">
                <a16:creationId xmlns:a16="http://schemas.microsoft.com/office/drawing/2014/main" id="{036076B5-9244-C588-5BB5-FB4B792FB899}"/>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79C5DFF5-0B10-714F-2919-2E119A2E4313}"/>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362573840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7EC4460-2051-488E-8E40-1DFC0ABB19E1}"/>
              </a:ext>
            </a:extLst>
          </p:cNvPr>
          <p:cNvSpPr txBox="1"/>
          <p:nvPr/>
        </p:nvSpPr>
        <p:spPr>
          <a:xfrm>
            <a:off x="3052741" y="1196034"/>
            <a:ext cx="6352516"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In a Two Dimensional Space </a:t>
            </a:r>
          </a:p>
        </p:txBody>
      </p:sp>
      <p:sp>
        <p:nvSpPr>
          <p:cNvPr id="4" name="TextBox 3">
            <a:extLst>
              <a:ext uri="{FF2B5EF4-FFF2-40B4-BE49-F238E27FC236}">
                <a16:creationId xmlns:a16="http://schemas.microsoft.com/office/drawing/2014/main" id="{0221CA67-5F13-05C1-6C89-0F8816B9289C}"/>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AC40B1ED-7D72-B95B-E2C5-7E7E41A20EBB}"/>
              </a:ext>
            </a:extLst>
          </p:cNvPr>
          <p:cNvPicPr>
            <a:picLocks noChangeAspect="1"/>
          </p:cNvPicPr>
          <p:nvPr/>
        </p:nvPicPr>
        <p:blipFill>
          <a:blip r:embed="rId2"/>
          <a:stretch>
            <a:fillRect/>
          </a:stretch>
        </p:blipFill>
        <p:spPr>
          <a:xfrm>
            <a:off x="2548582" y="2023877"/>
            <a:ext cx="7094835" cy="3817951"/>
          </a:xfrm>
          <a:prstGeom prst="rect">
            <a:avLst/>
          </a:prstGeom>
        </p:spPr>
      </p:pic>
    </p:spTree>
    <p:extLst>
      <p:ext uri="{BB962C8B-B14F-4D97-AF65-F5344CB8AC3E}">
        <p14:creationId xmlns:p14="http://schemas.microsoft.com/office/powerpoint/2010/main" val="67879622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19F1B06-82F3-4462-8CF2-98C2EFA3D5D7}"/>
              </a:ext>
            </a:extLst>
          </p:cNvPr>
          <p:cNvSpPr txBox="1"/>
          <p:nvPr/>
        </p:nvSpPr>
        <p:spPr>
          <a:xfrm>
            <a:off x="2048144" y="935257"/>
            <a:ext cx="6977668" cy="400110"/>
          </a:xfrm>
          <a:prstGeom prst="rect">
            <a:avLst/>
          </a:prstGeom>
          <a:noFill/>
        </p:spPr>
        <p:txBody>
          <a:bodyPr wrap="square" rtlCol="0">
            <a:spAutoFit/>
          </a:bodyPr>
          <a:lstStyle/>
          <a:p>
            <a:r>
              <a:rPr lang="en-IN" sz="2000" dirty="0">
                <a:latin typeface="Calibri" panose="020F0502020204030204" pitchFamily="34" charset="0"/>
                <a:ea typeface="Calibri" panose="020F0502020204030204" pitchFamily="34" charset="0"/>
                <a:cs typeface="Calibri" panose="020F0502020204030204" pitchFamily="34" charset="0"/>
              </a:rPr>
              <a:t>In a 3 D Space </a:t>
            </a:r>
          </a:p>
        </p:txBody>
      </p:sp>
      <p:sp>
        <p:nvSpPr>
          <p:cNvPr id="4" name="TextBox 3">
            <a:extLst>
              <a:ext uri="{FF2B5EF4-FFF2-40B4-BE49-F238E27FC236}">
                <a16:creationId xmlns:a16="http://schemas.microsoft.com/office/drawing/2014/main" id="{6F95E105-7B02-A739-A88A-A39095BDA118}"/>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Gradient Descent</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6" name="Picture 5">
            <a:extLst>
              <a:ext uri="{FF2B5EF4-FFF2-40B4-BE49-F238E27FC236}">
                <a16:creationId xmlns:a16="http://schemas.microsoft.com/office/drawing/2014/main" id="{10E56DCD-88F2-D3A1-AD40-105088E995BE}"/>
              </a:ext>
            </a:extLst>
          </p:cNvPr>
          <p:cNvPicPr>
            <a:picLocks noChangeAspect="1"/>
          </p:cNvPicPr>
          <p:nvPr/>
        </p:nvPicPr>
        <p:blipFill>
          <a:blip r:embed="rId2"/>
          <a:stretch>
            <a:fillRect/>
          </a:stretch>
        </p:blipFill>
        <p:spPr>
          <a:xfrm>
            <a:off x="1726184" y="1933211"/>
            <a:ext cx="8497036" cy="3924640"/>
          </a:xfrm>
          <a:prstGeom prst="rect">
            <a:avLst/>
          </a:prstGeom>
        </p:spPr>
      </p:pic>
    </p:spTree>
    <p:extLst>
      <p:ext uri="{BB962C8B-B14F-4D97-AF65-F5344CB8AC3E}">
        <p14:creationId xmlns:p14="http://schemas.microsoft.com/office/powerpoint/2010/main" val="386816882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1DE1E-1CAC-221A-2EA8-EA9534B5FD4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BBF825C-85E7-B079-8262-F887D9A5DEBB}"/>
              </a:ext>
            </a:extLst>
          </p:cNvPr>
          <p:cNvSpPr>
            <a:spLocks noGrp="1"/>
          </p:cNvSpPr>
          <p:nvPr>
            <p:ph type="title"/>
          </p:nvPr>
        </p:nvSpPr>
        <p:spPr>
          <a:xfrm>
            <a:off x="1987420" y="2322576"/>
            <a:ext cx="8276253" cy="1901952"/>
          </a:xfrm>
        </p:spPr>
        <p:txBody>
          <a:bodyPr/>
          <a:lstStyle/>
          <a:p>
            <a:pPr algn="ctr"/>
            <a:r>
              <a:rPr lang="en-IN" sz="3600" dirty="0">
                <a:latin typeface="Arial Rounded MT Bold" panose="020F0704030504030204" pitchFamily="34" charset="0"/>
              </a:rPr>
              <a:t>NEURAL NETWORK</a:t>
            </a:r>
          </a:p>
        </p:txBody>
      </p:sp>
      <p:sp>
        <p:nvSpPr>
          <p:cNvPr id="5" name="Text Placeholder 4">
            <a:extLst>
              <a:ext uri="{FF2B5EF4-FFF2-40B4-BE49-F238E27FC236}">
                <a16:creationId xmlns:a16="http://schemas.microsoft.com/office/drawing/2014/main" id="{6E231637-4361-BA48-E3DA-0404AFAA6B69}"/>
              </a:ext>
            </a:extLst>
          </p:cNvPr>
          <p:cNvSpPr>
            <a:spLocks noGrp="1"/>
          </p:cNvSpPr>
          <p:nvPr>
            <p:ph type="body" sz="quarter" idx="15"/>
          </p:nvPr>
        </p:nvSpPr>
        <p:spPr/>
        <p:txBody>
          <a:bodyPr/>
          <a:lstStyle/>
          <a:p>
            <a:endParaRPr lang="en-IN" dirty="0"/>
          </a:p>
        </p:txBody>
      </p:sp>
      <p:sp>
        <p:nvSpPr>
          <p:cNvPr id="4" name="Text Placeholder 3">
            <a:extLst>
              <a:ext uri="{FF2B5EF4-FFF2-40B4-BE49-F238E27FC236}">
                <a16:creationId xmlns:a16="http://schemas.microsoft.com/office/drawing/2014/main" id="{82A6E4FA-F9F8-3C1D-52BA-E914A0AD11F7}"/>
              </a:ext>
            </a:extLst>
          </p:cNvPr>
          <p:cNvSpPr>
            <a:spLocks noGrp="1"/>
          </p:cNvSpPr>
          <p:nvPr>
            <p:ph type="body" sz="quarter" idx="14"/>
          </p:nvPr>
        </p:nvSpPr>
        <p:spPr/>
        <p:txBody>
          <a:bodyPr/>
          <a:lstStyle/>
          <a:p>
            <a:endParaRPr lang="en-IN" dirty="0"/>
          </a:p>
        </p:txBody>
      </p:sp>
    </p:spTree>
    <p:extLst>
      <p:ext uri="{BB962C8B-B14F-4D97-AF65-F5344CB8AC3E}">
        <p14:creationId xmlns:p14="http://schemas.microsoft.com/office/powerpoint/2010/main" val="7145760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259E6E4A-3B58-86DA-D57F-65E4ED7A08B5}"/>
              </a:ext>
            </a:extLst>
          </p:cNvPr>
          <p:cNvSpPr txBox="1"/>
          <p:nvPr/>
        </p:nvSpPr>
        <p:spPr>
          <a:xfrm>
            <a:off x="2923592" y="342146"/>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CF15BD28-E832-1768-78C8-C5D94412D383}"/>
              </a:ext>
            </a:extLst>
          </p:cNvPr>
          <p:cNvPicPr>
            <a:picLocks noChangeAspect="1"/>
          </p:cNvPicPr>
          <p:nvPr/>
        </p:nvPicPr>
        <p:blipFill>
          <a:blip r:embed="rId2"/>
          <a:stretch>
            <a:fillRect/>
          </a:stretch>
        </p:blipFill>
        <p:spPr>
          <a:xfrm>
            <a:off x="1623828" y="1424047"/>
            <a:ext cx="8419931" cy="4009905"/>
          </a:xfrm>
          <a:prstGeom prst="rect">
            <a:avLst/>
          </a:prstGeom>
        </p:spPr>
      </p:pic>
    </p:spTree>
    <p:extLst>
      <p:ext uri="{BB962C8B-B14F-4D97-AF65-F5344CB8AC3E}">
        <p14:creationId xmlns:p14="http://schemas.microsoft.com/office/powerpoint/2010/main" val="128828374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20135D1-96D4-3CA5-F108-FCADBA8D8078}"/>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54B34F63-8290-395E-D939-D14494A35F0F}"/>
              </a:ext>
            </a:extLst>
          </p:cNvPr>
          <p:cNvPicPr>
            <a:picLocks noChangeAspect="1"/>
          </p:cNvPicPr>
          <p:nvPr/>
        </p:nvPicPr>
        <p:blipFill>
          <a:blip r:embed="rId2"/>
          <a:stretch>
            <a:fillRect/>
          </a:stretch>
        </p:blipFill>
        <p:spPr>
          <a:xfrm>
            <a:off x="1656965" y="1352370"/>
            <a:ext cx="8878069" cy="4153260"/>
          </a:xfrm>
          <a:prstGeom prst="rect">
            <a:avLst/>
          </a:prstGeom>
        </p:spPr>
      </p:pic>
    </p:spTree>
    <p:extLst>
      <p:ext uri="{BB962C8B-B14F-4D97-AF65-F5344CB8AC3E}">
        <p14:creationId xmlns:p14="http://schemas.microsoft.com/office/powerpoint/2010/main" val="360552434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EBFDB9CA-E9FD-D0F5-A578-7BA056796746}"/>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6F461BAD-D956-9A4E-2420-8350B2B41192}"/>
              </a:ext>
            </a:extLst>
          </p:cNvPr>
          <p:cNvPicPr>
            <a:picLocks noChangeAspect="1"/>
          </p:cNvPicPr>
          <p:nvPr/>
        </p:nvPicPr>
        <p:blipFill>
          <a:blip r:embed="rId2"/>
          <a:stretch>
            <a:fillRect/>
          </a:stretch>
        </p:blipFill>
        <p:spPr>
          <a:xfrm>
            <a:off x="1672206" y="1428576"/>
            <a:ext cx="8847587" cy="4000847"/>
          </a:xfrm>
          <a:prstGeom prst="rect">
            <a:avLst/>
          </a:prstGeom>
        </p:spPr>
      </p:pic>
    </p:spTree>
    <p:extLst>
      <p:ext uri="{BB962C8B-B14F-4D97-AF65-F5344CB8AC3E}">
        <p14:creationId xmlns:p14="http://schemas.microsoft.com/office/powerpoint/2010/main" val="860120276"/>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CD0657D-E0EC-7020-2653-C7C04FC58E03}"/>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D568702F-DB0F-FF6F-EE1A-5BF10D2A65B0}"/>
              </a:ext>
            </a:extLst>
          </p:cNvPr>
          <p:cNvPicPr>
            <a:picLocks noChangeAspect="1"/>
          </p:cNvPicPr>
          <p:nvPr/>
        </p:nvPicPr>
        <p:blipFill>
          <a:blip r:embed="rId2"/>
          <a:stretch>
            <a:fillRect/>
          </a:stretch>
        </p:blipFill>
        <p:spPr>
          <a:xfrm>
            <a:off x="1733172" y="1363801"/>
            <a:ext cx="8725656" cy="4130398"/>
          </a:xfrm>
          <a:prstGeom prst="rect">
            <a:avLst/>
          </a:prstGeom>
        </p:spPr>
      </p:pic>
    </p:spTree>
    <p:extLst>
      <p:ext uri="{BB962C8B-B14F-4D97-AF65-F5344CB8AC3E}">
        <p14:creationId xmlns:p14="http://schemas.microsoft.com/office/powerpoint/2010/main" val="456409568"/>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B0BCEBEE-B94C-4D50-A5CA-9785988F8BAF}"/>
              </a:ext>
            </a:extLst>
          </p:cNvPr>
          <p:cNvPicPr>
            <a:picLocks noChangeAspect="1"/>
          </p:cNvPicPr>
          <p:nvPr/>
        </p:nvPicPr>
        <p:blipFill>
          <a:blip r:embed="rId2"/>
          <a:stretch>
            <a:fillRect/>
          </a:stretch>
        </p:blipFill>
        <p:spPr>
          <a:xfrm>
            <a:off x="1947862" y="795337"/>
            <a:ext cx="8296275" cy="5267325"/>
          </a:xfrm>
          <a:prstGeom prst="rect">
            <a:avLst/>
          </a:prstGeom>
        </p:spPr>
      </p:pic>
      <p:sp>
        <p:nvSpPr>
          <p:cNvPr id="3" name="TextBox 2">
            <a:extLst>
              <a:ext uri="{FF2B5EF4-FFF2-40B4-BE49-F238E27FC236}">
                <a16:creationId xmlns:a16="http://schemas.microsoft.com/office/drawing/2014/main" id="{3981211C-17FF-0A0D-0BA5-12597056963E}"/>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98620732"/>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680AF6F-C9E9-A02F-6EF0-575C608203D7}"/>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17A9768-87AF-F2DB-29A9-B1BBECAFBB78}"/>
              </a:ext>
            </a:extLst>
          </p:cNvPr>
          <p:cNvPicPr>
            <a:picLocks noChangeAspect="1"/>
          </p:cNvPicPr>
          <p:nvPr/>
        </p:nvPicPr>
        <p:blipFill>
          <a:blip r:embed="rId2"/>
          <a:stretch>
            <a:fillRect/>
          </a:stretch>
        </p:blipFill>
        <p:spPr>
          <a:xfrm>
            <a:off x="2521910" y="1398094"/>
            <a:ext cx="7148179" cy="4061812"/>
          </a:xfrm>
          <a:prstGeom prst="rect">
            <a:avLst/>
          </a:prstGeom>
        </p:spPr>
      </p:pic>
    </p:spTree>
    <p:extLst>
      <p:ext uri="{BB962C8B-B14F-4D97-AF65-F5344CB8AC3E}">
        <p14:creationId xmlns:p14="http://schemas.microsoft.com/office/powerpoint/2010/main" val="83156094"/>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65CB9D5-CA20-EEFA-772C-13B3C117E373}"/>
              </a:ext>
            </a:extLst>
          </p:cNvPr>
          <p:cNvSpPr txBox="1"/>
          <p:nvPr/>
        </p:nvSpPr>
        <p:spPr>
          <a:xfrm>
            <a:off x="2923592" y="183525"/>
            <a:ext cx="6102220" cy="553998"/>
          </a:xfrm>
          <a:prstGeom prst="rect">
            <a:avLst/>
          </a:prstGeom>
          <a:noFill/>
        </p:spPr>
        <p:txBody>
          <a:bodyPr wrap="square">
            <a:spAutoFit/>
          </a:bodyPr>
          <a:lstStyle/>
          <a:p>
            <a:pPr algn="ctr"/>
            <a:r>
              <a:rPr lang="en-IN" sz="3000" dirty="0">
                <a:solidFill>
                  <a:srgbClr val="1F1F1F"/>
                </a:solidFill>
                <a:latin typeface="Calibri" panose="020F0502020204030204" pitchFamily="34" charset="0"/>
                <a:ea typeface="Calibri" panose="020F0502020204030204" pitchFamily="34" charset="0"/>
                <a:cs typeface="Calibri" panose="020F0502020204030204" pitchFamily="34" charset="0"/>
              </a:rPr>
              <a:t>Neural Network- Example</a:t>
            </a:r>
            <a:endParaRPr lang="en-IN" sz="3000" dirty="0">
              <a:latin typeface="Calibri" panose="020F0502020204030204" pitchFamily="34" charset="0"/>
              <a:ea typeface="Calibri" panose="020F0502020204030204" pitchFamily="34" charset="0"/>
              <a:cs typeface="Calibri" panose="020F0502020204030204" pitchFamily="34" charset="0"/>
            </a:endParaRPr>
          </a:p>
        </p:txBody>
      </p:sp>
      <p:pic>
        <p:nvPicPr>
          <p:cNvPr id="5" name="Picture 4">
            <a:extLst>
              <a:ext uri="{FF2B5EF4-FFF2-40B4-BE49-F238E27FC236}">
                <a16:creationId xmlns:a16="http://schemas.microsoft.com/office/drawing/2014/main" id="{11BC22AB-B438-C553-3F30-848CDD15CDFA}"/>
              </a:ext>
            </a:extLst>
          </p:cNvPr>
          <p:cNvPicPr>
            <a:picLocks noChangeAspect="1"/>
          </p:cNvPicPr>
          <p:nvPr/>
        </p:nvPicPr>
        <p:blipFill>
          <a:blip r:embed="rId2"/>
          <a:stretch>
            <a:fillRect/>
          </a:stretch>
        </p:blipFill>
        <p:spPr>
          <a:xfrm>
            <a:off x="1935119" y="1188526"/>
            <a:ext cx="8321761" cy="4480948"/>
          </a:xfrm>
          <a:prstGeom prst="rect">
            <a:avLst/>
          </a:prstGeom>
        </p:spPr>
      </p:pic>
    </p:spTree>
    <p:extLst>
      <p:ext uri="{BB962C8B-B14F-4D97-AF65-F5344CB8AC3E}">
        <p14:creationId xmlns:p14="http://schemas.microsoft.com/office/powerpoint/2010/main" val="3157614790"/>
      </p:ext>
    </p:extLst>
  </p:cSld>
  <p:clrMapOvr>
    <a:masterClrMapping/>
  </p:clrMapOvr>
</p:sld>
</file>

<file path=ppt/theme/theme1.xml><?xml version="1.0" encoding="utf-8"?>
<a:theme xmlns:a="http://schemas.openxmlformats.org/drawingml/2006/main" name="Office Theme">
  <a:themeElements>
    <a:clrScheme name="Custom 30">
      <a:dk1>
        <a:srgbClr val="000000"/>
      </a:dk1>
      <a:lt1>
        <a:srgbClr val="FFFFFF"/>
      </a:lt1>
      <a:dk2>
        <a:srgbClr val="264653"/>
      </a:dk2>
      <a:lt2>
        <a:srgbClr val="E7E6E6"/>
      </a:lt2>
      <a:accent1>
        <a:srgbClr val="F3EBE8"/>
      </a:accent1>
      <a:accent2>
        <a:srgbClr val="E9C369"/>
      </a:accent2>
      <a:accent3>
        <a:srgbClr val="2A9D8F"/>
      </a:accent3>
      <a:accent4>
        <a:srgbClr val="F3D6CD"/>
      </a:accent4>
      <a:accent5>
        <a:srgbClr val="F3EBE8"/>
      </a:accent5>
      <a:accent6>
        <a:srgbClr val="60717C"/>
      </a:accent6>
      <a:hlink>
        <a:srgbClr val="828683"/>
      </a:hlink>
      <a:folHlink>
        <a:srgbClr val="D08A55"/>
      </a:folHlink>
    </a:clrScheme>
    <a:fontScheme name="Custom 28">
      <a:majorFont>
        <a:latin typeface="Century Gothic"/>
        <a:ea typeface=""/>
        <a:cs typeface=""/>
      </a:majorFont>
      <a:minorFont>
        <a:latin typeface="Univers Condensed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odern-Angles_Win32_CP_v11" id="{557BB2FF-F1F4-4776-80DE-DC11FC14475E}" vid="{E0321167-E0D5-4285-8F17-B2BAD920F1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FA78568-A730-4D3B-A489-FD854E91254A}">
  <ds:schemaRefs>
    <ds:schemaRef ds:uri="http://schemas.microsoft.com/sharepoint/v3/contenttype/forms"/>
  </ds:schemaRefs>
</ds:datastoreItem>
</file>

<file path=customXml/itemProps2.xml><?xml version="1.0" encoding="utf-8"?>
<ds:datastoreItem xmlns:ds="http://schemas.openxmlformats.org/officeDocument/2006/customXml" ds:itemID="{61D9A46C-D3F3-4D45-B248-B831C6B5FC85}">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A7D90517-43A3-4BC6-B197-5C7B7D3DBCA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{0CBD495F-6F60-4A28-86A3-313002760B2E}tf11429527_win32</Template>
  <TotalTime>2879</TotalTime>
  <Words>4984</Words>
  <Application>Microsoft Office PowerPoint</Application>
  <PresentationFormat>Widescreen</PresentationFormat>
  <Paragraphs>606</Paragraphs>
  <Slides>179</Slides>
  <Notes>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179</vt:i4>
      </vt:variant>
    </vt:vector>
  </HeadingPairs>
  <TitlesOfParts>
    <vt:vector size="188" baseType="lpstr">
      <vt:lpstr>Arial</vt:lpstr>
      <vt:lpstr>Arial Rounded MT Bold</vt:lpstr>
      <vt:lpstr>Calibri</vt:lpstr>
      <vt:lpstr>Century Gothic</vt:lpstr>
      <vt:lpstr>Google Sans</vt:lpstr>
      <vt:lpstr>Helvetica Neue</vt:lpstr>
      <vt:lpstr>Karla</vt:lpstr>
      <vt:lpstr>Univers Condensed Light</vt:lpstr>
      <vt:lpstr>Office Theme</vt:lpstr>
      <vt:lpstr>Artificial Neural Network</vt:lpstr>
      <vt:lpstr>ANN-INTRODUCTION</vt:lpstr>
      <vt:lpstr>PowerPoint Presentation</vt:lpstr>
      <vt:lpstr>PowerPoint Presentation</vt:lpstr>
      <vt:lpstr>PowerPoint Presentation</vt:lpstr>
      <vt:lpstr>PowerPoint Presentation</vt:lpstr>
      <vt:lpstr>PowerPoint Presentation</vt:lpstr>
      <vt:lpstr>PowerPoint Presentation</vt:lpstr>
      <vt:lpstr>NEURON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ACTIVATION FUNCTION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WORKING -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HOW NNs LEARN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STOCHASTIC 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BATCH GRADIENT DESCENT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BACK PROPAGATION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ANN USE CASE </vt:lpstr>
      <vt:lpstr>PowerPoint Presentation</vt:lpstr>
      <vt:lpstr>PowerPoint Presentation</vt:lpstr>
      <vt:lpstr>PowerPoint Presentation</vt:lpstr>
      <vt:lpstr>TRAINING A NEURAL NETWORK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GLOSSERY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Descriptive Statistics </dc:title>
  <dc:creator>Noble Xavier</dc:creator>
  <cp:lastModifiedBy>Noble Xavier</cp:lastModifiedBy>
  <cp:revision>353</cp:revision>
  <dcterms:created xsi:type="dcterms:W3CDTF">2023-08-11T17:08:08Z</dcterms:created>
  <dcterms:modified xsi:type="dcterms:W3CDTF">2025-04-20T13:02:33Z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